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1.2331831981725E-2</c:v>
                </c:pt>
                <c:pt idx="7">
                  <c:v>0</c:v>
                </c:pt>
                <c:pt idx="8">
                  <c:v>1.9965823208508E-2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1.1157371792989999E-2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2.7599814435289999E-2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5-42B5-AC01-B7191E5E3F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1.9584802193498001E-2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05-42B5-AC01-B7191E5E3F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05-42B5-AC01-B7191E5E3F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7.5608649629518004E-3</c:v>
                </c:pt>
                <c:pt idx="6">
                  <c:v>0</c:v>
                </c:pt>
                <c:pt idx="7">
                  <c:v>8.7706033570240007E-3</c:v>
                </c:pt>
                <c:pt idx="8">
                  <c:v>1.7541206714048001E-2</c:v>
                </c:pt>
                <c:pt idx="9">
                  <c:v>0</c:v>
                </c:pt>
                <c:pt idx="10">
                  <c:v>0</c:v>
                </c:pt>
                <c:pt idx="11">
                  <c:v>7.0568072987549999E-3</c:v>
                </c:pt>
                <c:pt idx="12">
                  <c:v>2.4799637078482002E-2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05-42B5-AC01-B7191E5E3F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3.1568549577898002E-2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805-42B5-AC01-B7191E5E3F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2.3694436546298998E-2</c:v>
                </c:pt>
                <c:pt idx="7">
                  <c:v>0</c:v>
                </c:pt>
                <c:pt idx="8">
                  <c:v>0</c:v>
                </c:pt>
                <c:pt idx="9">
                  <c:v>2.8433323855558999E-2</c:v>
                </c:pt>
                <c:pt idx="10">
                  <c:v>0</c:v>
                </c:pt>
                <c:pt idx="11">
                  <c:v>4.2649985783338E-2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3.3172211164818E-2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805-42B5-AC01-B7191E5E3FF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0.10934937124112</c:v>
                </c:pt>
                <c:pt idx="8">
                  <c:v>0</c:v>
                </c:pt>
                <c:pt idx="9">
                  <c:v>0</c:v>
                </c:pt>
                <c:pt idx="10">
                  <c:v>0.15035538545652999</c:v>
                </c:pt>
                <c:pt idx="11">
                  <c:v>0.91580098414433997</c:v>
                </c:pt>
                <c:pt idx="12">
                  <c:v>0</c:v>
                </c:pt>
                <c:pt idx="13">
                  <c:v>0</c:v>
                </c:pt>
                <c:pt idx="14">
                  <c:v>0.15035538545652999</c:v>
                </c:pt>
                <c:pt idx="15">
                  <c:v>0.24603608529251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805-42B5-AC01-B7191E5E3FF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9.4957743804006997E-2</c:v>
                </c:pt>
                <c:pt idx="6">
                  <c:v>0</c:v>
                </c:pt>
                <c:pt idx="7">
                  <c:v>3.7983097521602997E-2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6.6470420662804994E-2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4.2730984711802998E-2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805-42B5-AC01-B7191E5E3FF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805-42B5-AC01-B7191E5E3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045432"/>
        <c:axId val="156045760"/>
      </c:lineChart>
      <c:catAx>
        <c:axId val="15604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045760"/>
        <c:crosses val="autoZero"/>
        <c:auto val="1"/>
        <c:lblAlgn val="ctr"/>
        <c:lblOffset val="100"/>
        <c:noMultiLvlLbl val="0"/>
      </c:catAx>
      <c:valAx>
        <c:axId val="15604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04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8354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68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2016-12-21T13:41:05Z</dcterms:created>
  <dcterms:modified xsi:type="dcterms:W3CDTF">2016-12-21T13:41:13Z</dcterms:modified>
</cp:coreProperties>
</file>