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6E-4DC0-B3F4-2B03270BC4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6E-4DC0-B3F4-2B03270BC4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6E-4DC0-B3F4-2B03270BC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533464"/>
        <c:axId val="239535104"/>
      </c:barChart>
      <c:catAx>
        <c:axId val="23953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35104"/>
        <c:crosses val="autoZero"/>
        <c:auto val="1"/>
        <c:lblAlgn val="ctr"/>
        <c:lblOffset val="100"/>
        <c:noMultiLvlLbl val="0"/>
      </c:catAx>
      <c:valAx>
        <c:axId val="23953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3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540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09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2016-12-21T13:35:28Z</dcterms:created>
  <dcterms:modified xsi:type="dcterms:W3CDTF">2016-12-21T13:35:36Z</dcterms:modified>
</cp:coreProperties>
</file>