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LSW EMEA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30-4EE8-9FC9-E2ED706F3A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30-4EE8-9FC9-E2ED706F3A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30-4EE8-9FC9-E2ED706F3A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Hootsuite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30-4EE8-9FC9-E2ED706F3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640928"/>
        <c:axId val="231642896"/>
      </c:barChart>
      <c:catAx>
        <c:axId val="23164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42896"/>
        <c:crosses val="autoZero"/>
        <c:auto val="1"/>
        <c:lblAlgn val="ctr"/>
        <c:lblOffset val="100"/>
        <c:noMultiLvlLbl val="0"/>
      </c:catAx>
      <c:valAx>
        <c:axId val="23164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4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App Usage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637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606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App Usage</dc:title>
  <dc:creator>Administrator</dc:creator>
  <cp:lastModifiedBy>Administrator</cp:lastModifiedBy>
  <cp:revision>1</cp:revision>
  <dcterms:created xsi:type="dcterms:W3CDTF">2016-12-21T13:34:31Z</dcterms:created>
  <dcterms:modified xsi:type="dcterms:W3CDTF">2016-12-21T13:34:34Z</dcterms:modified>
</cp:coreProperties>
</file>