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Kuwait Finance House ( KFH 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96-41FA-9CCA-1ADF67E339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Kuwait International Bank بنك الكويت الدولي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96-41FA-9CCA-1ADF67E339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Bank Boubyan - Official Page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96-41FA-9CCA-1ADF67E339E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NBKGroup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96-41FA-9CCA-1ADF67E339E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Gulf Bank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96-41FA-9CCA-1ADF67E339E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Warba Bank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696-41FA-9CCA-1ADF67E339E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Commercial Bank of Kuwait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96-41FA-9CCA-1ADF67E339E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Al Ahli Bank of Kuwait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96-41FA-9CCA-1ADF67E339EC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Burgan Bank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96-41FA-9CCA-1ADF67E33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5791928"/>
        <c:axId val="165792584"/>
      </c:barChart>
      <c:catAx>
        <c:axId val="16579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92584"/>
        <c:crosses val="autoZero"/>
        <c:auto val="1"/>
        <c:lblAlgn val="ctr"/>
        <c:lblOffset val="100"/>
        <c:noMultiLvlLbl val="0"/>
      </c:catAx>
      <c:valAx>
        <c:axId val="16579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9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1513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85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Weekday</dc:title>
  <dc:creator>Administrator</dc:creator>
  <cp:lastModifiedBy>Administrator</cp:lastModifiedBy>
  <cp:revision>1</cp:revision>
  <dcterms:created xsi:type="dcterms:W3CDTF">2016-12-21T13:32:02Z</dcterms:created>
  <dcterms:modified xsi:type="dcterms:W3CDTF">2016-12-21T13:32:05Z</dcterms:modified>
</cp:coreProperties>
</file>