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1190-4A7C-A96D-F343CA0DE02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1190-4A7C-A96D-F343CA0DE02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extLst>
            <c:ext xmlns:c16="http://schemas.microsoft.com/office/drawing/2014/chart" uri="{C3380CC4-5D6E-409C-BE32-E72D297353CC}">
              <c16:uniqueId val="{00000002-1190-4A7C-A96D-F343CA0DE02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extLst>
            <c:ext xmlns:c16="http://schemas.microsoft.com/office/drawing/2014/chart" uri="{C3380CC4-5D6E-409C-BE32-E72D297353CC}">
              <c16:uniqueId val="{00000003-1190-4A7C-A96D-F343CA0DE02F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extLst>
            <c:ext xmlns:c16="http://schemas.microsoft.com/office/drawing/2014/chart" uri="{C3380CC4-5D6E-409C-BE32-E72D297353CC}">
              <c16:uniqueId val="{00000004-1190-4A7C-A96D-F343CA0DE02F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extLst>
            <c:ext xmlns:c16="http://schemas.microsoft.com/office/drawing/2014/chart" uri="{C3380CC4-5D6E-409C-BE32-E72D297353CC}">
              <c16:uniqueId val="{00000005-1190-4A7C-A96D-F343CA0DE02F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Sheet1!$H$2:$H$8</c:f>
            </c:numRef>
          </c:val>
          <c:extLst>
            <c:ext xmlns:c16="http://schemas.microsoft.com/office/drawing/2014/chart" uri="{C3380CC4-5D6E-409C-BE32-E72D297353CC}">
              <c16:uniqueId val="{00000006-1190-4A7C-A96D-F343CA0DE02F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Sheet1!$I$2:$I$8</c:f>
            </c:numRef>
          </c:val>
          <c:extLst>
            <c:ext xmlns:c16="http://schemas.microsoft.com/office/drawing/2014/chart" uri="{C3380CC4-5D6E-409C-BE32-E72D297353CC}">
              <c16:uniqueId val="{00000007-1190-4A7C-A96D-F343CA0DE02F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Sheet1!$J$2:$J$8</c:f>
            </c:numRef>
          </c:val>
          <c:extLst>
            <c:ext xmlns:c16="http://schemas.microsoft.com/office/drawing/2014/chart" uri="{C3380CC4-5D6E-409C-BE32-E72D297353CC}">
              <c16:uniqueId val="{00000008-1190-4A7C-A96D-F343CA0DE0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6874392"/>
        <c:axId val="226874720"/>
      </c:barChart>
      <c:catAx>
        <c:axId val="22687439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874720"/>
        <c:crosses val="autoZero"/>
        <c:auto val="1"/>
        <c:lblAlgn val="ctr"/>
        <c:lblOffset val="100"/>
        <c:noMultiLvlLbl val="0"/>
      </c:catAx>
      <c:valAx>
        <c:axId val="226874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874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08606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6990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By Weekday</dc:title>
  <dc:creator>Administrator</dc:creator>
  <cp:lastModifiedBy>Administrator</cp:lastModifiedBy>
  <cp:revision>1</cp:revision>
  <dcterms:created xsi:type="dcterms:W3CDTF">2016-12-21T13:31:49Z</dcterms:created>
  <dcterms:modified xsi:type="dcterms:W3CDTF">2016-12-21T13:31:53Z</dcterms:modified>
</cp:coreProperties>
</file>