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D5-4632-8619-4C3A7775D4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D5-4632-8619-4C3A7775D4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DD5-4632-8619-4C3A7775D4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DD5-4632-8619-4C3A7775D4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DD5-4632-8619-4C3A7775D48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DD5-4632-8619-4C3A7775D48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DD5-4632-8619-4C3A7775D48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DD5-4632-8619-4C3A7775D48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DD5-4632-8619-4C3A7775D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018584"/>
        <c:axId val="234018912"/>
      </c:lineChart>
      <c:catAx>
        <c:axId val="234018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18912"/>
        <c:crosses val="autoZero"/>
        <c:auto val="1"/>
        <c:lblAlgn val="ctr"/>
        <c:lblOffset val="100"/>
        <c:noMultiLvlLbl val="0"/>
      </c:catAx>
      <c:valAx>
        <c:axId val="23401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18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4880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8560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2016-12-21T13:29:46Z</dcterms:created>
  <dcterms:modified xsi:type="dcterms:W3CDTF">2016-12-21T13:29:49Z</dcterms:modified>
</cp:coreProperties>
</file>