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- 1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37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15731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830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307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256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483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12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001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140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51021"/>
                  </a:ext>
                </a:extLst>
              </a:tr>
              <a:tr h="400050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19:25:57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187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15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- 2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1010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88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390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5962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87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66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52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990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7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19:17:14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يتم إيداع الاميال المكتسبة في حسابك سكاي واردز طيران الإمارات بصفة اسبوعية.
تطبق الشروط والاحكام
</a:t>
                      </a:r>
                      <a:r>
                        <a:rPr lang="en-US" sz="1000"/>
                        <a:t>Every time you use your ABK Emirates Visa Signature card you will earn 5 Skywards miles on overseas purchases and 3 on local purchases, for each KD 1 spent on the card. Which are credited into your Skywards account on a weekly basis.
Terms and conditions apply 
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98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841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51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- 3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70192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412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729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891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03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3994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05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354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3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9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15:01:48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77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766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913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- 4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6562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354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713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691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708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78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196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319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0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13:15:19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يرعى البنك الأهلي الكويتي تخريج 20 طالبا من طلبة متلازمة الداون (</a:t>
                      </a:r>
                      <a:r>
                        <a:rPr lang="en-US" sz="1000"/>
                        <a:t>DS) </a:t>
                      </a:r>
                      <a:r>
                        <a:rPr lang="ar-AE" sz="1000"/>
                        <a:t>من الذين بذلوا جهودا متميزة وتخرجوا بنجاح من  ورش عمل صقل المهارات لمتلازمة الداون (</a:t>
                      </a:r>
                      <a:r>
                        <a:rPr lang="en-US" sz="1000"/>
                        <a:t>KDSS). </a:t>
                      </a:r>
                      <a:r>
                        <a:rPr lang="ar-AE" sz="1000"/>
                        <a:t>وقد تم تصميم ورش العمل هذه لتحسين المهارات الاجتماعية وزيادة وعي المصابين بمتلازمة الداون، لتأهيلهم للعيش بشكل أفضل والانخراط مع بقية أفراد المجتمع
#</a:t>
                      </a:r>
                      <a:r>
                        <a:rPr lang="en-US" sz="1000"/>
                        <a:t>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24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8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0084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3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- 5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5696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76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509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880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914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678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04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069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46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62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11:48:09</a:t>
                      </a:r>
                      <a:r>
                        <a:rPr lang="en-US" sz="1000"/>
                        <a:t>
#NBKComminuty #NBKShabab 
</a:t>
                      </a:r>
                      <a:r>
                        <a:rPr lang="ar-AE" sz="1000"/>
                        <a:t>تعرفوا على علي عبدالحسن المدير التنفيذي واحد مؤسسين شركة تاب للدفع وتسهيل الدفع اونلاين الثلاثاء الساعة 7 مساءا في سرداب لاب للتسجيل عن طريق البايو @</a:t>
                      </a:r>
                      <a:r>
                        <a:rPr lang="en-US" sz="1000"/>
                        <a:t>sirdab_lab 
Meet the Co-Founder and CEO Ali Abulhasan of @gotapnow, a leading company in providing an innovative experience in electronic payments in Kuwait Tuesday, 20th of December at 7:00 PM at Sirdab Lab Sign up via the link in @sirdab_lab bio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623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976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- 6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852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85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775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54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092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46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587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988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61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11:13:17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2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4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11:00:14</a:t>
                      </a:r>
                      <a:r>
                        <a:rPr lang="en-US" sz="1000"/>
                        <a:t>
Double your NBK Miles Points to 6 with every KD1 when using your Visa Signature card at Qiblah Travel Agency! Visit 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9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11:00:09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للمزيد </a:t>
                      </a:r>
                      <a:r>
                        <a:rPr lang="en-US" sz="1000"/>
                        <a:t>nbk.com/offers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245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7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- 7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55250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688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14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309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85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86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347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999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67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2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- 2016-12-18 09:15:20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79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5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8932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7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- 8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2199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160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865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58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66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40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015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405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0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9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International Bank </a:t>
                      </a:r>
                      <a:r>
                        <a:rPr lang="ar-AE" sz="1000" b="1"/>
                        <a:t>بنك الكويت الدولي - 2016-12-18 08:43:36</a:t>
                      </a:r>
                      <a:r>
                        <a:rPr lang="ar-AE" sz="1000"/>
                        <a:t>
تتقدم أسرة بنك الكويت الدولي بأحر التهاني والتبريكات إلى دولة قطر الشقيقة بمناسبة اليوم الوطني.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5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07:28:26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يهنىء دولة قطر بمناسبة اليوم الوطني </a:t>
                      </a:r>
                      <a:r>
                        <a:rPr lang="en-US" sz="1000"/>
                        <a:t>🇶🇦
#</a:t>
                      </a:r>
                      <a:r>
                        <a:rPr lang="ar-AE" sz="1000"/>
                        <a:t>قطر 
#</a:t>
                      </a:r>
                      <a:r>
                        <a:rPr lang="en-US" sz="1000"/>
                        <a:t>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6645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1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with Reactions Table - 9 of 9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9401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973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973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603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50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615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466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70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81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4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تحب الانتظار في طوابير طويلة لسداد قيمة مشترياتك الصغيرة؟ ترقبوا...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1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07:00:05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"أساس" ليس مجرد حساب مصرفي بل باقة متنوعة ومتكاملة من المزايا والمكافآت التي تم إعدادها خصيصاً لك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024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08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537</Words>
  <Application>Microsoft Office PowerPoint</Application>
  <PresentationFormat>On-screen Show (4:3)</PresentationFormat>
  <Paragraphs>299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Own Posts with Reactions Table - 1 of 9</vt:lpstr>
      <vt:lpstr>Own Posts with Reactions Table - 2 of 9</vt:lpstr>
      <vt:lpstr>Own Posts with Reactions Table - 3 of 9</vt:lpstr>
      <vt:lpstr>Own Posts with Reactions Table - 4 of 9</vt:lpstr>
      <vt:lpstr>Own Posts with Reactions Table - 5 of 9</vt:lpstr>
      <vt:lpstr>Own Posts with Reactions Table - 6 of 9</vt:lpstr>
      <vt:lpstr>Own Posts with Reactions Table - 7 of 9</vt:lpstr>
      <vt:lpstr>Own Posts with Reactions Table - 8 of 9</vt:lpstr>
      <vt:lpstr>Own Posts with Reactions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with Reactions Table - 1 of 9</dc:title>
  <dc:creator>Administrator</dc:creator>
  <cp:lastModifiedBy>Administrator</cp:lastModifiedBy>
  <cp:revision>1</cp:revision>
  <dcterms:created xsi:type="dcterms:W3CDTF">2016-12-21T13:26:42Z</dcterms:created>
  <dcterms:modified xsi:type="dcterms:W3CDTF">2016-12-21T13:27:23Z</dcterms:modified>
</cp:coreProperties>
</file>