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170372</c:v>
                </c:pt>
                <c:pt idx="1">
                  <c:v>170552</c:v>
                </c:pt>
                <c:pt idx="2">
                  <c:v>170745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21-41F3-9E4B-14C09465AE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45959</c:v>
                </c:pt>
                <c:pt idx="1">
                  <c:v>45966</c:v>
                </c:pt>
                <c:pt idx="2">
                  <c:v>45967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21-41F3-9E4B-14C09465AE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16415</c:v>
                </c:pt>
                <c:pt idx="1">
                  <c:v>16415</c:v>
                </c:pt>
                <c:pt idx="2">
                  <c:v>16418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21-41F3-9E4B-14C09465AE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165648</c:v>
                </c:pt>
                <c:pt idx="1">
                  <c:v>166131</c:v>
                </c:pt>
                <c:pt idx="2">
                  <c:v>166692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21-41F3-9E4B-14C09465AE5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98200</c:v>
                </c:pt>
                <c:pt idx="1">
                  <c:v>98202</c:v>
                </c:pt>
                <c:pt idx="2">
                  <c:v>98203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21-41F3-9E4B-14C09465AE5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21103</c:v>
                </c:pt>
                <c:pt idx="1">
                  <c:v>21104</c:v>
                </c:pt>
                <c:pt idx="2">
                  <c:v>21106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D21-41F3-9E4B-14C09465AE5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7317</c:v>
                </c:pt>
                <c:pt idx="1">
                  <c:v>7327</c:v>
                </c:pt>
                <c:pt idx="2">
                  <c:v>7328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D21-41F3-9E4B-14C09465AE5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25400">
              <a:noFill/>
            </a:ln>
            <a:effectLst/>
          </c:spP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10543</c:v>
                </c:pt>
                <c:pt idx="1">
                  <c:v>10581</c:v>
                </c:pt>
                <c:pt idx="2">
                  <c:v>10609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D21-41F3-9E4B-14C09465AE5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 w="25400">
              <a:noFill/>
            </a:ln>
            <a:effectLst/>
          </c:spP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Sheet1!$J$2:$J$4</c:f>
              <c:numCache>
                <c:formatCode>General</c:formatCode>
                <c:ptCount val="3"/>
                <c:pt idx="0">
                  <c:v>8796</c:v>
                </c:pt>
                <c:pt idx="1">
                  <c:v>8800</c:v>
                </c:pt>
                <c:pt idx="2">
                  <c:v>8801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D21-41F3-9E4B-14C09465AE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1329896"/>
        <c:axId val="161331208"/>
      </c:areaChart>
      <c:catAx>
        <c:axId val="161329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331208"/>
        <c:crosses val="autoZero"/>
        <c:auto val="1"/>
        <c:lblAlgn val="ctr"/>
        <c:lblOffset val="100"/>
        <c:noMultiLvlLbl val="0"/>
      </c:catAx>
      <c:valAx>
        <c:axId val="161331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3298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Distribution Development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5814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12/18/2016 - 12/20/2016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6631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 Distribution Development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 Distribution Development</dc:title>
  <dc:creator>Administrator</dc:creator>
  <cp:lastModifiedBy>Administrator</cp:lastModifiedBy>
  <cp:revision>1</cp:revision>
  <dcterms:created xsi:type="dcterms:W3CDTF">2016-12-21T13:22:51Z</dcterms:created>
  <dcterms:modified xsi:type="dcterms:W3CDTF">2016-12-21T13:22:59Z</dcterms:modified>
</cp:coreProperties>
</file>