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9599161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49344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4933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46783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42276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94816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7639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376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8700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Kuwait Finance House ( KFH 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170372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5290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426818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r>
                        <a:rPr lang="en-US" sz="1000"/>
                        <a:t>Kuwait International Bank </a:t>
                      </a:r>
                      <a:r>
                        <a:rPr lang="ar-AE" sz="1000"/>
                        <a:t>بنك الكويت الدولي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45959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6779458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r>
                        <a:rPr lang="en-US" sz="1000"/>
                        <a:t>Bank Boubyan - Official Page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9175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NBKGroup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165648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4236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Gulf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98200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256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Warba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21103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044660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0283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000"/>
                        <a:t>Al Ahli Bank of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3229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Burgan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973981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45967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142</Words>
  <Application>Microsoft Office PowerPoint</Application>
  <PresentationFormat>On-screen Show (4:3)</PresentationFormat>
  <Paragraphs>83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Fans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Fans Table</dc:title>
  <dc:creator>Administrator</dc:creator>
  <cp:lastModifiedBy>Administrator</cp:lastModifiedBy>
  <cp:revision>1</cp:revision>
  <dcterms:created xsi:type="dcterms:W3CDTF">2016-12-21T13:17:04Z</dcterms:created>
  <dcterms:modified xsi:type="dcterms:W3CDTF">2016-12-21T13:17:24Z</dcterms:modified>
</cp:coreProperties>
</file>