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38B2-46C8-8026-05E9B072F25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38B2-46C8-8026-05E9B072F25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38B2-46C8-8026-05E9B072F25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38B2-46C8-8026-05E9B072F25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38B2-46C8-8026-05E9B072F25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38B2-46C8-8026-05E9B072F25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extLst>
            <c:ext xmlns:c16="http://schemas.microsoft.com/office/drawing/2014/chart" uri="{C3380CC4-5D6E-409C-BE32-E72D297353CC}">
              <c16:uniqueId val="{00000006-38B2-46C8-8026-05E9B072F25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extLst>
            <c:ext xmlns:c16="http://schemas.microsoft.com/office/drawing/2014/chart" uri="{C3380CC4-5D6E-409C-BE32-E72D297353CC}">
              <c16:uniqueId val="{00000007-38B2-46C8-8026-05E9B072F252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extLst>
            <c:ext xmlns:c16="http://schemas.microsoft.com/office/drawing/2014/chart" uri="{C3380CC4-5D6E-409C-BE32-E72D297353CC}">
              <c16:uniqueId val="{00000008-38B2-46C8-8026-05E9B072F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811224"/>
        <c:axId val="230809912"/>
      </c:radarChart>
      <c:catAx>
        <c:axId val="2308112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09912"/>
        <c:crosses val="autoZero"/>
        <c:auto val="1"/>
        <c:lblAlgn val="ctr"/>
        <c:lblOffset val="100"/>
        <c:noMultiLvlLbl val="0"/>
      </c:catAx>
      <c:valAx>
        <c:axId val="23080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1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2504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573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Radar</dc:title>
  <dc:creator>Administrator</dc:creator>
  <cp:lastModifiedBy>Administrator</cp:lastModifiedBy>
  <cp:revision>1</cp:revision>
  <dcterms:created xsi:type="dcterms:W3CDTF">2016-12-21T13:10:44Z</dcterms:created>
  <dcterms:modified xsi:type="dcterms:W3CDTF">2016-12-21T13:10:47Z</dcterms:modified>
</cp:coreProperties>
</file>