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</p:sldIdLst>
  <p:sldSz cx="9144000" cy="6858000" type="screen4x3"/>
  <p:notesSz cx="6858000" cy="9144000"/>
  <p:embeddedFontLst>
    <p:embeddedFont>
      <p:font typeface="맑은 고딕" panose="020B0503020000020004" pitchFamily="34" charset="-127"/>
      <p:regular r:id="rId53"/>
      <p:bold r:id="rId54"/>
    </p:embeddedFont>
    <p:embeddedFont>
      <p:font typeface="Calibri" panose="020F0502020204030204" pitchFamily="34" charset="0"/>
      <p:regular r:id="rId55"/>
      <p:bold r:id="rId56"/>
      <p:italic r:id="rId57"/>
      <p:boldItalic r:id="rId5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3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2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1.fntdata"/><Relationship Id="rId58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5.fntdata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4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7.xlsx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8.xlsx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63.148800000000001</c:v>
                </c:pt>
                <c:pt idx="1">
                  <c:v>47.058799999999998</c:v>
                </c:pt>
                <c:pt idx="2">
                  <c:v>72.093000000000004</c:v>
                </c:pt>
                <c:pt idx="3">
                  <c:v>13.691800000000001</c:v>
                </c:pt>
                <c:pt idx="4">
                  <c:v>8.9391999999999996</c:v>
                </c:pt>
                <c:pt idx="5">
                  <c:v>19.816800000000001</c:v>
                </c:pt>
                <c:pt idx="6">
                  <c:v>34.924500000000002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DD-446A-A636-0F48330BFC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3.5143</c:v>
                </c:pt>
                <c:pt idx="1">
                  <c:v>8.2353000000000005</c:v>
                </c:pt>
                <c:pt idx="2">
                  <c:v>100</c:v>
                </c:pt>
                <c:pt idx="3">
                  <c:v>30.371200000000002</c:v>
                </c:pt>
                <c:pt idx="4">
                  <c:v>0.38869999999999999</c:v>
                </c:pt>
                <c:pt idx="5">
                  <c:v>0.33310000000000001</c:v>
                </c:pt>
                <c:pt idx="6">
                  <c:v>47.804299999999998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4DD-446A-A636-0F48330BFCC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100</c:v>
                </c:pt>
                <c:pt idx="1">
                  <c:v>47.058799999999998</c:v>
                </c:pt>
                <c:pt idx="2">
                  <c:v>92.5</c:v>
                </c:pt>
                <c:pt idx="3">
                  <c:v>4.2186000000000003</c:v>
                </c:pt>
                <c:pt idx="4">
                  <c:v>10.1738</c:v>
                </c:pt>
                <c:pt idx="5">
                  <c:v>5.9116999999999997</c:v>
                </c:pt>
                <c:pt idx="6">
                  <c:v>78.892600000000002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4DD-446A-A636-0F48330BFCC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19.133299999999998</c:v>
                </c:pt>
                <c:pt idx="1">
                  <c:v>31.764700000000001</c:v>
                </c:pt>
                <c:pt idx="2">
                  <c:v>60</c:v>
                </c:pt>
                <c:pt idx="3">
                  <c:v>8.7586999999999993</c:v>
                </c:pt>
                <c:pt idx="4">
                  <c:v>1.6004</c:v>
                </c:pt>
                <c:pt idx="5">
                  <c:v>2.7477</c:v>
                </c:pt>
                <c:pt idx="6">
                  <c:v>18.5442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4DD-446A-A636-0F48330BFCC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30.276199999999999</c:v>
                </c:pt>
                <c:pt idx="1">
                  <c:v>100</c:v>
                </c:pt>
                <c:pt idx="2">
                  <c:v>78.494600000000005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70.957099999999997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4DD-446A-A636-0F48330BFCC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9.4377999999999993</c:v>
                </c:pt>
                <c:pt idx="1">
                  <c:v>47.058799999999998</c:v>
                </c:pt>
                <c:pt idx="2">
                  <c:v>100</c:v>
                </c:pt>
                <c:pt idx="3">
                  <c:v>11.7333</c:v>
                </c:pt>
                <c:pt idx="4">
                  <c:v>1.3031999999999999</c:v>
                </c:pt>
                <c:pt idx="5">
                  <c:v>2.0815999999999999</c:v>
                </c:pt>
                <c:pt idx="6">
                  <c:v>5.7786999999999997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4DD-446A-A636-0F48330BFCC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7.3021000000000003</c:v>
                </c:pt>
                <c:pt idx="1">
                  <c:v>44.7059</c:v>
                </c:pt>
                <c:pt idx="2">
                  <c:v>100</c:v>
                </c:pt>
                <c:pt idx="3">
                  <c:v>20.035699999999999</c:v>
                </c:pt>
                <c:pt idx="4">
                  <c:v>0.98309999999999997</c:v>
                </c:pt>
                <c:pt idx="5">
                  <c:v>1.9983</c:v>
                </c:pt>
                <c:pt idx="6">
                  <c:v>63.201599999999999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4DD-446A-A636-0F48330BFCC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3.6659999999999999</c:v>
                </c:pt>
                <c:pt idx="1">
                  <c:v>32.941200000000002</c:v>
                </c:pt>
                <c:pt idx="2">
                  <c:v>0</c:v>
                </c:pt>
                <c:pt idx="3">
                  <c:v>33.641399999999997</c:v>
                </c:pt>
                <c:pt idx="4">
                  <c:v>0.27429999999999999</c:v>
                </c:pt>
                <c:pt idx="5">
                  <c:v>2.4146999999999998</c:v>
                </c:pt>
                <c:pt idx="6">
                  <c:v>28.736699999999999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4DD-446A-A636-0F48330BFCC4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3.5680999999999998</c:v>
                </c:pt>
                <c:pt idx="1">
                  <c:v>17.647099999999998</c:v>
                </c:pt>
                <c:pt idx="2">
                  <c:v>100</c:v>
                </c:pt>
                <c:pt idx="3">
                  <c:v>23.5989</c:v>
                </c:pt>
                <c:pt idx="4">
                  <c:v>0.503</c:v>
                </c:pt>
                <c:pt idx="5">
                  <c:v>0.16650000000000001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4DD-446A-A636-0F48330BFC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2762344"/>
        <c:axId val="282756440"/>
      </c:radarChart>
      <c:catAx>
        <c:axId val="282762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756440"/>
        <c:crosses val="autoZero"/>
        <c:auto val="1"/>
        <c:lblAlgn val="ctr"/>
        <c:lblOffset val="100"/>
        <c:noMultiLvlLbl val="0"/>
      </c:catAx>
      <c:valAx>
        <c:axId val="282756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762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234237</c:v>
                </c:pt>
                <c:pt idx="1">
                  <c:v>234311</c:v>
                </c:pt>
                <c:pt idx="2">
                  <c:v>234381</c:v>
                </c:pt>
                <c:pt idx="3">
                  <c:v>234446</c:v>
                </c:pt>
                <c:pt idx="4">
                  <c:v>234506</c:v>
                </c:pt>
                <c:pt idx="5">
                  <c:v>234549</c:v>
                </c:pt>
                <c:pt idx="6">
                  <c:v>234619</c:v>
                </c:pt>
                <c:pt idx="7">
                  <c:v>234683</c:v>
                </c:pt>
                <c:pt idx="8">
                  <c:v>234736</c:v>
                </c:pt>
                <c:pt idx="9">
                  <c:v>234769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744-4595-A58A-96B9C8D48DF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13026</c:v>
                </c:pt>
                <c:pt idx="1">
                  <c:v>13033</c:v>
                </c:pt>
                <c:pt idx="2">
                  <c:v>13041</c:v>
                </c:pt>
                <c:pt idx="3">
                  <c:v>13046</c:v>
                </c:pt>
                <c:pt idx="4">
                  <c:v>13050</c:v>
                </c:pt>
                <c:pt idx="5">
                  <c:v>13052</c:v>
                </c:pt>
                <c:pt idx="6">
                  <c:v>13054</c:v>
                </c:pt>
                <c:pt idx="7">
                  <c:v>13057</c:v>
                </c:pt>
                <c:pt idx="8">
                  <c:v>13059</c:v>
                </c:pt>
                <c:pt idx="9">
                  <c:v>13065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744-4595-A58A-96B9C8D48DF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369961</c:v>
                </c:pt>
                <c:pt idx="1">
                  <c:v>370202</c:v>
                </c:pt>
                <c:pt idx="2">
                  <c:v>370396</c:v>
                </c:pt>
                <c:pt idx="3">
                  <c:v>370600</c:v>
                </c:pt>
                <c:pt idx="4">
                  <c:v>370873</c:v>
                </c:pt>
                <c:pt idx="5">
                  <c:v>371067</c:v>
                </c:pt>
                <c:pt idx="6">
                  <c:v>371247</c:v>
                </c:pt>
                <c:pt idx="7">
                  <c:v>371480</c:v>
                </c:pt>
                <c:pt idx="8">
                  <c:v>371732</c:v>
                </c:pt>
                <c:pt idx="9">
                  <c:v>371771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744-4595-A58A-96B9C8D48DF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71051</c:v>
                </c:pt>
                <c:pt idx="1">
                  <c:v>71063</c:v>
                </c:pt>
                <c:pt idx="2">
                  <c:v>71076</c:v>
                </c:pt>
                <c:pt idx="3">
                  <c:v>71078</c:v>
                </c:pt>
                <c:pt idx="4">
                  <c:v>71087</c:v>
                </c:pt>
                <c:pt idx="5">
                  <c:v>71096</c:v>
                </c:pt>
                <c:pt idx="6">
                  <c:v>71096</c:v>
                </c:pt>
                <c:pt idx="7">
                  <c:v>71111</c:v>
                </c:pt>
                <c:pt idx="8">
                  <c:v>71120</c:v>
                </c:pt>
                <c:pt idx="9">
                  <c:v>71132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744-4595-A58A-96B9C8D48DF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Sheet1!$F$2:$F$11</c:f>
              <c:numCache>
                <c:formatCode>General</c:formatCode>
                <c:ptCount val="10"/>
                <c:pt idx="0">
                  <c:v>112117</c:v>
                </c:pt>
                <c:pt idx="1">
                  <c:v>112204</c:v>
                </c:pt>
                <c:pt idx="2">
                  <c:v>112239</c:v>
                </c:pt>
                <c:pt idx="3">
                  <c:v>112275</c:v>
                </c:pt>
                <c:pt idx="4">
                  <c:v>112302</c:v>
                </c:pt>
                <c:pt idx="5">
                  <c:v>112344</c:v>
                </c:pt>
                <c:pt idx="6">
                  <c:v>112365</c:v>
                </c:pt>
                <c:pt idx="7">
                  <c:v>112471</c:v>
                </c:pt>
                <c:pt idx="8">
                  <c:v>112524</c:v>
                </c:pt>
                <c:pt idx="9">
                  <c:v>112558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744-4595-A58A-96B9C8D48DF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Sheet1!$G$2:$G$11</c:f>
              <c:numCache>
                <c:formatCode>General</c:formatCode>
                <c:ptCount val="10"/>
                <c:pt idx="0">
                  <c:v>35078</c:v>
                </c:pt>
                <c:pt idx="1">
                  <c:v>35085</c:v>
                </c:pt>
                <c:pt idx="2">
                  <c:v>35087</c:v>
                </c:pt>
                <c:pt idx="3">
                  <c:v>35082</c:v>
                </c:pt>
                <c:pt idx="4">
                  <c:v>35079</c:v>
                </c:pt>
                <c:pt idx="5">
                  <c:v>35075</c:v>
                </c:pt>
                <c:pt idx="6">
                  <c:v>35079</c:v>
                </c:pt>
                <c:pt idx="7">
                  <c:v>35078</c:v>
                </c:pt>
                <c:pt idx="8">
                  <c:v>35080</c:v>
                </c:pt>
                <c:pt idx="9">
                  <c:v>35087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744-4595-A58A-96B9C8D48DF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Sheet1!$H$2:$H$11</c:f>
              <c:numCache>
                <c:formatCode>General</c:formatCode>
                <c:ptCount val="10"/>
                <c:pt idx="0">
                  <c:v>27041</c:v>
                </c:pt>
                <c:pt idx="1">
                  <c:v>27066</c:v>
                </c:pt>
                <c:pt idx="2">
                  <c:v>27078</c:v>
                </c:pt>
                <c:pt idx="3">
                  <c:v>27086</c:v>
                </c:pt>
                <c:pt idx="4">
                  <c:v>27092</c:v>
                </c:pt>
                <c:pt idx="5">
                  <c:v>27100</c:v>
                </c:pt>
                <c:pt idx="6">
                  <c:v>27109</c:v>
                </c:pt>
                <c:pt idx="7">
                  <c:v>27122</c:v>
                </c:pt>
                <c:pt idx="8">
                  <c:v>27131</c:v>
                </c:pt>
                <c:pt idx="9">
                  <c:v>27147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744-4595-A58A-96B9C8D48DF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Sheet1!$I$2:$I$11</c:f>
              <c:numCache>
                <c:formatCode>General</c:formatCode>
                <c:ptCount val="10"/>
                <c:pt idx="0">
                  <c:v>13609</c:v>
                </c:pt>
                <c:pt idx="1">
                  <c:v>13611</c:v>
                </c:pt>
                <c:pt idx="2">
                  <c:v>13611</c:v>
                </c:pt>
                <c:pt idx="3">
                  <c:v>13612</c:v>
                </c:pt>
                <c:pt idx="4">
                  <c:v>13612</c:v>
                </c:pt>
                <c:pt idx="5">
                  <c:v>13618</c:v>
                </c:pt>
                <c:pt idx="6">
                  <c:v>13618</c:v>
                </c:pt>
                <c:pt idx="7">
                  <c:v>13620</c:v>
                </c:pt>
                <c:pt idx="8">
                  <c:v>13624</c:v>
                </c:pt>
                <c:pt idx="9">
                  <c:v>13629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744-4595-A58A-96B9C8D48DFA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Sheet1!$J$2:$J$11</c:f>
              <c:numCache>
                <c:formatCode>General</c:formatCode>
                <c:ptCount val="10"/>
                <c:pt idx="0">
                  <c:v>13184</c:v>
                </c:pt>
                <c:pt idx="1">
                  <c:v>13203</c:v>
                </c:pt>
                <c:pt idx="2">
                  <c:v>13218</c:v>
                </c:pt>
                <c:pt idx="3">
                  <c:v>13219</c:v>
                </c:pt>
                <c:pt idx="4">
                  <c:v>13224</c:v>
                </c:pt>
                <c:pt idx="5">
                  <c:v>13228</c:v>
                </c:pt>
                <c:pt idx="6">
                  <c:v>13237</c:v>
                </c:pt>
                <c:pt idx="7">
                  <c:v>13243</c:v>
                </c:pt>
                <c:pt idx="8">
                  <c:v>13252</c:v>
                </c:pt>
                <c:pt idx="9">
                  <c:v>13265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E744-4595-A58A-96B9C8D48D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904232"/>
        <c:axId val="277900952"/>
      </c:lineChart>
      <c:catAx>
        <c:axId val="277904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900952"/>
        <c:crosses val="autoZero"/>
        <c:auto val="1"/>
        <c:lblAlgn val="ctr"/>
        <c:lblOffset val="100"/>
        <c:noMultiLvlLbl val="0"/>
      </c:catAx>
      <c:valAx>
        <c:axId val="277900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904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33</c:v>
                </c:pt>
                <c:pt idx="1">
                  <c:v>74</c:v>
                </c:pt>
                <c:pt idx="2">
                  <c:v>70</c:v>
                </c:pt>
                <c:pt idx="3">
                  <c:v>65</c:v>
                </c:pt>
                <c:pt idx="4">
                  <c:v>60</c:v>
                </c:pt>
                <c:pt idx="5">
                  <c:v>43</c:v>
                </c:pt>
                <c:pt idx="6">
                  <c:v>70</c:v>
                </c:pt>
                <c:pt idx="7">
                  <c:v>64</c:v>
                </c:pt>
                <c:pt idx="8">
                  <c:v>53</c:v>
                </c:pt>
                <c:pt idx="9">
                  <c:v>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36-4E22-8267-DA438BAB4A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4</c:v>
                </c:pt>
                <c:pt idx="1">
                  <c:v>7</c:v>
                </c:pt>
                <c:pt idx="2">
                  <c:v>8</c:v>
                </c:pt>
                <c:pt idx="3">
                  <c:v>5</c:v>
                </c:pt>
                <c:pt idx="4">
                  <c:v>4</c:v>
                </c:pt>
                <c:pt idx="5">
                  <c:v>2</c:v>
                </c:pt>
                <c:pt idx="6">
                  <c:v>2</c:v>
                </c:pt>
                <c:pt idx="7">
                  <c:v>3</c:v>
                </c:pt>
                <c:pt idx="8">
                  <c:v>2</c:v>
                </c:pt>
                <c:pt idx="9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336-4E22-8267-DA438BAB4A9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205</c:v>
                </c:pt>
                <c:pt idx="1">
                  <c:v>241</c:v>
                </c:pt>
                <c:pt idx="2">
                  <c:v>194</c:v>
                </c:pt>
                <c:pt idx="3">
                  <c:v>204</c:v>
                </c:pt>
                <c:pt idx="4">
                  <c:v>273</c:v>
                </c:pt>
                <c:pt idx="5">
                  <c:v>194</c:v>
                </c:pt>
                <c:pt idx="6">
                  <c:v>180</c:v>
                </c:pt>
                <c:pt idx="7">
                  <c:v>233</c:v>
                </c:pt>
                <c:pt idx="8">
                  <c:v>252</c:v>
                </c:pt>
                <c:pt idx="9">
                  <c:v>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336-4E22-8267-DA438BAB4A9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10</c:v>
                </c:pt>
                <c:pt idx="1">
                  <c:v>12</c:v>
                </c:pt>
                <c:pt idx="2">
                  <c:v>13</c:v>
                </c:pt>
                <c:pt idx="3">
                  <c:v>2</c:v>
                </c:pt>
                <c:pt idx="4">
                  <c:v>9</c:v>
                </c:pt>
                <c:pt idx="5">
                  <c:v>9</c:v>
                </c:pt>
                <c:pt idx="6">
                  <c:v>0</c:v>
                </c:pt>
                <c:pt idx="7">
                  <c:v>15</c:v>
                </c:pt>
                <c:pt idx="8">
                  <c:v>9</c:v>
                </c:pt>
                <c:pt idx="9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336-4E22-8267-DA438BAB4A9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Sheet1!$F$2:$F$11</c:f>
              <c:numCache>
                <c:formatCode>General</c:formatCode>
                <c:ptCount val="10"/>
                <c:pt idx="0">
                  <c:v>108</c:v>
                </c:pt>
                <c:pt idx="1">
                  <c:v>87</c:v>
                </c:pt>
                <c:pt idx="2">
                  <c:v>35</c:v>
                </c:pt>
                <c:pt idx="3">
                  <c:v>36</c:v>
                </c:pt>
                <c:pt idx="4">
                  <c:v>27</c:v>
                </c:pt>
                <c:pt idx="5">
                  <c:v>42</c:v>
                </c:pt>
                <c:pt idx="6">
                  <c:v>21</c:v>
                </c:pt>
                <c:pt idx="7">
                  <c:v>106</c:v>
                </c:pt>
                <c:pt idx="8">
                  <c:v>53</c:v>
                </c:pt>
                <c:pt idx="9">
                  <c:v>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336-4E22-8267-DA438BAB4A9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Sheet1!$G$2:$G$11</c:f>
              <c:numCache>
                <c:formatCode>General</c:formatCode>
                <c:ptCount val="10"/>
                <c:pt idx="0">
                  <c:v>5</c:v>
                </c:pt>
                <c:pt idx="1">
                  <c:v>7</c:v>
                </c:pt>
                <c:pt idx="2">
                  <c:v>2</c:v>
                </c:pt>
                <c:pt idx="3">
                  <c:v>-5</c:v>
                </c:pt>
                <c:pt idx="4">
                  <c:v>-3</c:v>
                </c:pt>
                <c:pt idx="5">
                  <c:v>-4</c:v>
                </c:pt>
                <c:pt idx="6">
                  <c:v>4</c:v>
                </c:pt>
                <c:pt idx="7">
                  <c:v>-1</c:v>
                </c:pt>
                <c:pt idx="8">
                  <c:v>2</c:v>
                </c:pt>
                <c:pt idx="9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336-4E22-8267-DA438BAB4A9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Sheet1!$H$2:$H$11</c:f>
              <c:numCache>
                <c:formatCode>General</c:formatCode>
                <c:ptCount val="10"/>
                <c:pt idx="0">
                  <c:v>12</c:v>
                </c:pt>
                <c:pt idx="1">
                  <c:v>25</c:v>
                </c:pt>
                <c:pt idx="2">
                  <c:v>12</c:v>
                </c:pt>
                <c:pt idx="3">
                  <c:v>8</c:v>
                </c:pt>
                <c:pt idx="4">
                  <c:v>6</c:v>
                </c:pt>
                <c:pt idx="5">
                  <c:v>8</c:v>
                </c:pt>
                <c:pt idx="6">
                  <c:v>9</c:v>
                </c:pt>
                <c:pt idx="7">
                  <c:v>13</c:v>
                </c:pt>
                <c:pt idx="8">
                  <c:v>9</c:v>
                </c:pt>
                <c:pt idx="9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7336-4E22-8267-DA438BAB4A9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Sheet1!$I$2:$I$11</c:f>
              <c:numCache>
                <c:formatCode>General</c:formatCode>
                <c:ptCount val="10"/>
                <c:pt idx="0">
                  <c:v>7</c:v>
                </c:pt>
                <c:pt idx="1">
                  <c:v>2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6</c:v>
                </c:pt>
                <c:pt idx="6">
                  <c:v>0</c:v>
                </c:pt>
                <c:pt idx="7">
                  <c:v>2</c:v>
                </c:pt>
                <c:pt idx="8">
                  <c:v>4</c:v>
                </c:pt>
                <c:pt idx="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7336-4E22-8267-DA438BAB4A9D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Sheet1!$J$2:$J$11</c:f>
              <c:numCache>
                <c:formatCode>General</c:formatCode>
                <c:ptCount val="10"/>
                <c:pt idx="0">
                  <c:v>10</c:v>
                </c:pt>
                <c:pt idx="1">
                  <c:v>19</c:v>
                </c:pt>
                <c:pt idx="2">
                  <c:v>15</c:v>
                </c:pt>
                <c:pt idx="3">
                  <c:v>1</c:v>
                </c:pt>
                <c:pt idx="4">
                  <c:v>5</c:v>
                </c:pt>
                <c:pt idx="5">
                  <c:v>4</c:v>
                </c:pt>
                <c:pt idx="6">
                  <c:v>9</c:v>
                </c:pt>
                <c:pt idx="7">
                  <c:v>6</c:v>
                </c:pt>
                <c:pt idx="8">
                  <c:v>9</c:v>
                </c:pt>
                <c:pt idx="9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7336-4E22-8267-DA438BAB4A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563280"/>
        <c:axId val="280563608"/>
      </c:lineChart>
      <c:catAx>
        <c:axId val="280563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563608"/>
        <c:crosses val="autoZero"/>
        <c:auto val="1"/>
        <c:lblAlgn val="ctr"/>
        <c:lblOffset val="100"/>
        <c:noMultiLvlLbl val="0"/>
      </c:catAx>
      <c:valAx>
        <c:axId val="280563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563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1.4090280268484001E-2</c:v>
                </c:pt>
                <c:pt idx="1">
                  <c:v>3.1591934664464E-2</c:v>
                </c:pt>
                <c:pt idx="2">
                  <c:v>2.9874824485406001E-2</c:v>
                </c:pt>
                <c:pt idx="3">
                  <c:v>2.7732623378175E-2</c:v>
                </c:pt>
                <c:pt idx="4">
                  <c:v>2.5592247255231002E-2</c:v>
                </c:pt>
                <c:pt idx="5">
                  <c:v>1.8336417831527001E-2</c:v>
                </c:pt>
                <c:pt idx="6">
                  <c:v>2.9844510102367001E-2</c:v>
                </c:pt>
                <c:pt idx="7">
                  <c:v>2.7278268170948999E-2</c:v>
                </c:pt>
                <c:pt idx="8">
                  <c:v>2.2583655398984999E-2</c:v>
                </c:pt>
                <c:pt idx="9">
                  <c:v>1.4058346397655E-2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4C-45A0-8F02-B977E5AF390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3.0717247734603E-2</c:v>
                </c:pt>
                <c:pt idx="1">
                  <c:v>5.3738676493167999E-2</c:v>
                </c:pt>
                <c:pt idx="2">
                  <c:v>6.1382644057393E-2</c:v>
                </c:pt>
                <c:pt idx="3">
                  <c:v>3.8340618050762998E-2</c:v>
                </c:pt>
                <c:pt idx="4">
                  <c:v>3.0660738923807999E-2</c:v>
                </c:pt>
                <c:pt idx="5">
                  <c:v>1.5325670498084001E-2</c:v>
                </c:pt>
                <c:pt idx="6">
                  <c:v>1.532332209623E-2</c:v>
                </c:pt>
                <c:pt idx="7">
                  <c:v>2.2981461620959001E-2</c:v>
                </c:pt>
                <c:pt idx="8">
                  <c:v>1.5317454239104999E-2</c:v>
                </c:pt>
                <c:pt idx="9">
                  <c:v>4.5945325063175002E-2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F4C-45A0-8F02-B977E5AF390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5.5441967135084001E-2</c:v>
                </c:pt>
                <c:pt idx="1">
                  <c:v>6.5142001454206996E-2</c:v>
                </c:pt>
                <c:pt idx="2">
                  <c:v>5.2403822777835E-2</c:v>
                </c:pt>
                <c:pt idx="3">
                  <c:v>5.5076188727739998E-2</c:v>
                </c:pt>
                <c:pt idx="4">
                  <c:v>7.3664328116568006E-2</c:v>
                </c:pt>
                <c:pt idx="5">
                  <c:v>5.2309011440574003E-2</c:v>
                </c:pt>
                <c:pt idx="6">
                  <c:v>4.8508759873553998E-2</c:v>
                </c:pt>
                <c:pt idx="7">
                  <c:v>6.2761449924173998E-2</c:v>
                </c:pt>
                <c:pt idx="8">
                  <c:v>6.7836761063853002E-2</c:v>
                </c:pt>
                <c:pt idx="9">
                  <c:v>1.0491429309287001E-2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F4C-45A0-8F02-B977E5AF390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1.4076378429357999E-2</c:v>
                </c:pt>
                <c:pt idx="1">
                  <c:v>1.6889276716725E-2</c:v>
                </c:pt>
                <c:pt idx="2">
                  <c:v>1.829362678187E-2</c:v>
                </c:pt>
                <c:pt idx="3">
                  <c:v>2.8138893578704E-3</c:v>
                </c:pt>
                <c:pt idx="4">
                  <c:v>1.2662145811644E-2</c:v>
                </c:pt>
                <c:pt idx="5">
                  <c:v>1.2660542715263999E-2</c:v>
                </c:pt>
                <c:pt idx="6">
                  <c:v>0</c:v>
                </c:pt>
                <c:pt idx="7">
                  <c:v>2.1098233374592001E-2</c:v>
                </c:pt>
                <c:pt idx="8">
                  <c:v>1.2656269775422E-2</c:v>
                </c:pt>
                <c:pt idx="9">
                  <c:v>1.6872890888639001E-2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F4C-45A0-8F02-B977E5AF390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Sheet1!$F$2:$F$11</c:f>
              <c:numCache>
                <c:formatCode>General</c:formatCode>
                <c:ptCount val="10"/>
                <c:pt idx="0">
                  <c:v>9.6420823326697006E-2</c:v>
                </c:pt>
                <c:pt idx="1">
                  <c:v>7.7597509744285004E-2</c:v>
                </c:pt>
                <c:pt idx="2">
                  <c:v>3.1193183843713002E-2</c:v>
                </c:pt>
                <c:pt idx="3">
                  <c:v>3.2074412637319E-2</c:v>
                </c:pt>
                <c:pt idx="4">
                  <c:v>2.4048096192385002E-2</c:v>
                </c:pt>
                <c:pt idx="5">
                  <c:v>3.7399155847625001E-2</c:v>
                </c:pt>
                <c:pt idx="6">
                  <c:v>1.8692587054047999E-2</c:v>
                </c:pt>
                <c:pt idx="7">
                  <c:v>9.43354247319E-2</c:v>
                </c:pt>
                <c:pt idx="8">
                  <c:v>4.7123258439952999E-2</c:v>
                </c:pt>
                <c:pt idx="9">
                  <c:v>3.0215776189967999E-2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F4C-45A0-8F02-B977E5AF390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Sheet1!$G$2:$G$11</c:f>
              <c:numCache>
                <c:formatCode>General</c:formatCode>
                <c:ptCount val="10"/>
                <c:pt idx="0">
                  <c:v>1.4255980383771001E-2</c:v>
                </c:pt>
                <c:pt idx="1">
                  <c:v>1.9955527681168001E-2</c:v>
                </c:pt>
                <c:pt idx="2">
                  <c:v>5.7004417842382998E-3</c:v>
                </c:pt>
                <c:pt idx="3">
                  <c:v>-1.4250292130989E-2</c:v>
                </c:pt>
                <c:pt idx="4">
                  <c:v>-8.5513938772019994E-3</c:v>
                </c:pt>
                <c:pt idx="5">
                  <c:v>-1.1402833604150999E-2</c:v>
                </c:pt>
                <c:pt idx="6">
                  <c:v>1.1404133998574E-2</c:v>
                </c:pt>
                <c:pt idx="7">
                  <c:v>-2.8507084010377E-3</c:v>
                </c:pt>
                <c:pt idx="8">
                  <c:v>5.7015793374764999E-3</c:v>
                </c:pt>
                <c:pt idx="9">
                  <c:v>1.9954389965792001E-2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F4C-45A0-8F02-B977E5AF390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Sheet1!$H$2:$H$11</c:f>
              <c:numCache>
                <c:formatCode>General</c:formatCode>
                <c:ptCount val="10"/>
                <c:pt idx="0">
                  <c:v>4.4396759036590003E-2</c:v>
                </c:pt>
                <c:pt idx="1">
                  <c:v>9.2452202211457002E-2</c:v>
                </c:pt>
                <c:pt idx="2">
                  <c:v>4.4336067390822E-2</c:v>
                </c:pt>
                <c:pt idx="3">
                  <c:v>2.9544279488883999E-2</c:v>
                </c:pt>
                <c:pt idx="4">
                  <c:v>2.2151665066823999E-2</c:v>
                </c:pt>
                <c:pt idx="5">
                  <c:v>2.9529012254540001E-2</c:v>
                </c:pt>
                <c:pt idx="6">
                  <c:v>3.3210332103321E-2</c:v>
                </c:pt>
                <c:pt idx="7">
                  <c:v>4.7954553838208999E-2</c:v>
                </c:pt>
                <c:pt idx="8">
                  <c:v>3.3183393555047999E-2</c:v>
                </c:pt>
                <c:pt idx="9">
                  <c:v>5.8973130367476E-2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F4C-45A0-8F02-B977E5AF390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Sheet1!$I$2:$I$11</c:f>
              <c:numCache>
                <c:formatCode>General</c:formatCode>
                <c:ptCount val="10"/>
                <c:pt idx="0">
                  <c:v>5.1463020144095997E-2</c:v>
                </c:pt>
                <c:pt idx="1">
                  <c:v>1.4696156954956E-2</c:v>
                </c:pt>
                <c:pt idx="2">
                  <c:v>0</c:v>
                </c:pt>
                <c:pt idx="3">
                  <c:v>7.3469987510101998E-3</c:v>
                </c:pt>
                <c:pt idx="4">
                  <c:v>0</c:v>
                </c:pt>
                <c:pt idx="5">
                  <c:v>4.4078754040551997E-2</c:v>
                </c:pt>
                <c:pt idx="6">
                  <c:v>0</c:v>
                </c:pt>
                <c:pt idx="7">
                  <c:v>1.4686444411808001E-2</c:v>
                </c:pt>
                <c:pt idx="8">
                  <c:v>2.9368575624081999E-2</c:v>
                </c:pt>
                <c:pt idx="9">
                  <c:v>3.6699941280094003E-2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F4C-45A0-8F02-B977E5AF3903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Sheet1!$J$2:$J$11</c:f>
              <c:numCache>
                <c:formatCode>General</c:formatCode>
                <c:ptCount val="10"/>
                <c:pt idx="0">
                  <c:v>7.5907089722179993E-2</c:v>
                </c:pt>
                <c:pt idx="1">
                  <c:v>0.1441140776699</c:v>
                </c:pt>
                <c:pt idx="2">
                  <c:v>0.1136105430584</c:v>
                </c:pt>
                <c:pt idx="3">
                  <c:v>7.5654410652140998E-3</c:v>
                </c:pt>
                <c:pt idx="4">
                  <c:v>3.7824343747635998E-2</c:v>
                </c:pt>
                <c:pt idx="5">
                  <c:v>3.0248033877798002E-2</c:v>
                </c:pt>
                <c:pt idx="6">
                  <c:v>6.8037496220138993E-2</c:v>
                </c:pt>
                <c:pt idx="7">
                  <c:v>4.5327491123366002E-2</c:v>
                </c:pt>
                <c:pt idx="8">
                  <c:v>6.7960431926300996E-2</c:v>
                </c:pt>
                <c:pt idx="9">
                  <c:v>9.8098400241472997E-2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4F4C-45A0-8F02-B977E5AF39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766936"/>
        <c:axId val="282769232"/>
      </c:lineChart>
      <c:catAx>
        <c:axId val="282766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769232"/>
        <c:crosses val="autoZero"/>
        <c:auto val="1"/>
        <c:lblAlgn val="ctr"/>
        <c:lblOffset val="100"/>
        <c:noMultiLvlLbl val="0"/>
      </c:catAx>
      <c:valAx>
        <c:axId val="282769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766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70</c:v>
                </c:pt>
                <c:pt idx="1">
                  <c:v>49</c:v>
                </c:pt>
                <c:pt idx="2">
                  <c:v>64</c:v>
                </c:pt>
                <c:pt idx="3">
                  <c:v>52</c:v>
                </c:pt>
                <c:pt idx="4">
                  <c:v>65</c:v>
                </c:pt>
                <c:pt idx="5">
                  <c:v>60</c:v>
                </c:pt>
                <c:pt idx="6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8F-4BBB-B11C-4C92BA0483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4</c:v>
                </c:pt>
                <c:pt idx="2">
                  <c:v>5</c:v>
                </c:pt>
                <c:pt idx="3">
                  <c:v>7</c:v>
                </c:pt>
                <c:pt idx="4">
                  <c:v>5</c:v>
                </c:pt>
                <c:pt idx="5">
                  <c:v>4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8F-4BBB-B11C-4C92BA0483C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180</c:v>
                </c:pt>
                <c:pt idx="1">
                  <c:v>219</c:v>
                </c:pt>
                <c:pt idx="2">
                  <c:v>247</c:v>
                </c:pt>
                <c:pt idx="3">
                  <c:v>117</c:v>
                </c:pt>
                <c:pt idx="4">
                  <c:v>204</c:v>
                </c:pt>
                <c:pt idx="5">
                  <c:v>273</c:v>
                </c:pt>
                <c:pt idx="6">
                  <c:v>194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28F-4BBB-B11C-4C92BA0483C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13</c:v>
                </c:pt>
                <c:pt idx="2">
                  <c:v>11</c:v>
                </c:pt>
                <c:pt idx="3">
                  <c:v>13</c:v>
                </c:pt>
                <c:pt idx="4">
                  <c:v>2</c:v>
                </c:pt>
                <c:pt idx="5">
                  <c:v>9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28F-4BBB-B11C-4C92BA0483C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21</c:v>
                </c:pt>
                <c:pt idx="1">
                  <c:v>107</c:v>
                </c:pt>
                <c:pt idx="2">
                  <c:v>70</c:v>
                </c:pt>
                <c:pt idx="3">
                  <c:v>35</c:v>
                </c:pt>
                <c:pt idx="4">
                  <c:v>36</c:v>
                </c:pt>
                <c:pt idx="5">
                  <c:v>27</c:v>
                </c:pt>
                <c:pt idx="6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28F-4BBB-B11C-4C92BA0483C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4</c:v>
                </c:pt>
                <c:pt idx="1">
                  <c:v>2</c:v>
                </c:pt>
                <c:pt idx="2">
                  <c:v>5</c:v>
                </c:pt>
                <c:pt idx="3">
                  <c:v>5</c:v>
                </c:pt>
                <c:pt idx="4">
                  <c:v>-5</c:v>
                </c:pt>
                <c:pt idx="5">
                  <c:v>-3</c:v>
                </c:pt>
                <c:pt idx="6">
                  <c:v>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28F-4BBB-B11C-4C92BA0483C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9</c:v>
                </c:pt>
                <c:pt idx="1">
                  <c:v>13</c:v>
                </c:pt>
                <c:pt idx="2">
                  <c:v>17</c:v>
                </c:pt>
                <c:pt idx="3">
                  <c:v>14</c:v>
                </c:pt>
                <c:pt idx="4">
                  <c:v>8</c:v>
                </c:pt>
                <c:pt idx="5">
                  <c:v>6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28F-4BBB-B11C-4C92BA0483C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5</c:v>
                </c:pt>
                <c:pt idx="2">
                  <c:v>3</c:v>
                </c:pt>
                <c:pt idx="3">
                  <c:v>3</c:v>
                </c:pt>
                <c:pt idx="4">
                  <c:v>1</c:v>
                </c:pt>
                <c:pt idx="5">
                  <c:v>0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28F-4BBB-B11C-4C92BA0483C0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9</c:v>
                </c:pt>
                <c:pt idx="1">
                  <c:v>8</c:v>
                </c:pt>
                <c:pt idx="2">
                  <c:v>14</c:v>
                </c:pt>
                <c:pt idx="3">
                  <c:v>14</c:v>
                </c:pt>
                <c:pt idx="4">
                  <c:v>1</c:v>
                </c:pt>
                <c:pt idx="5">
                  <c:v>5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28F-4BBB-B11C-4C92BA0483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2758080"/>
        <c:axId val="282759064"/>
      </c:barChart>
      <c:catAx>
        <c:axId val="282758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759064"/>
        <c:crosses val="autoZero"/>
        <c:auto val="1"/>
        <c:lblAlgn val="ctr"/>
        <c:lblOffset val="100"/>
        <c:noMultiLvlLbl val="0"/>
      </c:catAx>
      <c:valAx>
        <c:axId val="282759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758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6</c:v>
                </c:pt>
                <c:pt idx="1">
                  <c:v>6</c:v>
                </c:pt>
                <c:pt idx="2">
                  <c:v>6</c:v>
                </c:pt>
                <c:pt idx="3">
                  <c:v>6</c:v>
                </c:pt>
                <c:pt idx="4">
                  <c:v>6</c:v>
                </c:pt>
                <c:pt idx="5">
                  <c:v>6</c:v>
                </c:pt>
                <c:pt idx="6">
                  <c:v>6</c:v>
                </c:pt>
                <c:pt idx="7">
                  <c:v>6</c:v>
                </c:pt>
                <c:pt idx="8">
                  <c:v>6</c:v>
                </c:pt>
                <c:pt idx="9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BE-4385-83EE-E1A74658DE1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DBE-4385-83EE-E1A74658DE1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DBE-4385-83EE-E1A74658DE1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DBE-4385-83EE-E1A74658DE1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Sheet1!$F$2:$F$11</c:f>
              <c:numCache>
                <c:formatCode>General</c:formatCode>
                <c:ptCount val="10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5</c:v>
                </c:pt>
                <c:pt idx="8">
                  <c:v>5</c:v>
                </c:pt>
                <c:pt idx="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DBE-4385-83EE-E1A74658DE1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Sheet1!$G$2:$G$11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DBE-4385-83EE-E1A74658DE1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Sheet1!$H$2:$H$11</c:f>
              <c:numCache>
                <c:formatCode>General</c:formatCode>
                <c:ptCount val="10"/>
                <c:pt idx="0">
                  <c:v>48</c:v>
                </c:pt>
                <c:pt idx="1">
                  <c:v>48</c:v>
                </c:pt>
                <c:pt idx="2">
                  <c:v>48</c:v>
                </c:pt>
                <c:pt idx="3">
                  <c:v>48</c:v>
                </c:pt>
                <c:pt idx="4">
                  <c:v>48</c:v>
                </c:pt>
                <c:pt idx="5">
                  <c:v>48</c:v>
                </c:pt>
                <c:pt idx="6">
                  <c:v>48</c:v>
                </c:pt>
                <c:pt idx="7">
                  <c:v>48</c:v>
                </c:pt>
                <c:pt idx="8">
                  <c:v>48</c:v>
                </c:pt>
                <c:pt idx="9">
                  <c:v>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DBE-4385-83EE-E1A74658DE1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Sheet1!$I$2:$I$11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3DBE-4385-83EE-E1A74658DE1D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Sheet1!$J$2:$J$11</c:f>
              <c:numCache>
                <c:formatCode>General</c:formatCode>
                <c:ptCount val="10"/>
                <c:pt idx="0">
                  <c:v>9</c:v>
                </c:pt>
                <c:pt idx="1">
                  <c:v>9</c:v>
                </c:pt>
                <c:pt idx="2">
                  <c:v>9</c:v>
                </c:pt>
                <c:pt idx="3">
                  <c:v>9</c:v>
                </c:pt>
                <c:pt idx="4">
                  <c:v>9</c:v>
                </c:pt>
                <c:pt idx="5">
                  <c:v>9</c:v>
                </c:pt>
                <c:pt idx="6">
                  <c:v>9</c:v>
                </c:pt>
                <c:pt idx="7">
                  <c:v>9</c:v>
                </c:pt>
                <c:pt idx="8">
                  <c:v>9</c:v>
                </c:pt>
                <c:pt idx="9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3DBE-4385-83EE-E1A74658DE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561640"/>
        <c:axId val="280562296"/>
      </c:lineChart>
      <c:catAx>
        <c:axId val="280561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562296"/>
        <c:crosses val="autoZero"/>
        <c:auto val="1"/>
        <c:lblAlgn val="ctr"/>
        <c:lblOffset val="100"/>
        <c:noMultiLvlLbl val="0"/>
      </c:catAx>
      <c:valAx>
        <c:axId val="280562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561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6C-4556-B0EB-42A175AA405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A6C-4556-B0EB-42A175AA405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A6C-4556-B0EB-42A175AA405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A6C-4556-B0EB-42A175AA405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Sheet1!$F$2:$F$11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A6C-4556-B0EB-42A175AA405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Sheet1!$G$2:$G$11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A6C-4556-B0EB-42A175AA405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Sheet1!$H$2:$H$11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A6C-4556-B0EB-42A175AA405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Sheet1!$I$2:$I$11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A6C-4556-B0EB-42A175AA4059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Sheet1!$J$2:$J$11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EA6C-4556-B0EB-42A175AA40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892096"/>
        <c:axId val="280569184"/>
      </c:lineChart>
      <c:catAx>
        <c:axId val="277892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569184"/>
        <c:crosses val="autoZero"/>
        <c:auto val="1"/>
        <c:lblAlgn val="ctr"/>
        <c:lblOffset val="100"/>
        <c:noMultiLvlLbl val="0"/>
      </c:catAx>
      <c:valAx>
        <c:axId val="280569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892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F4-49D8-ABAE-9923BC3518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6F4-49D8-ABAE-9923BC35180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Sheet1!$D$2:$D$11</c:f>
              <c:numCache>
                <c:formatCode>General</c:formatCode>
                <c:ptCount val="1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6F4-49D8-ABAE-9923BC35180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6F4-49D8-ABAE-9923BC35180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Sheet1!$F$2:$F$11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6F4-49D8-ABAE-9923BC35180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Sheet1!$G$2:$G$11</c:f>
              <c:numCache>
                <c:formatCode>General</c:formatCode>
                <c:ptCount val="1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6F4-49D8-ABAE-9923BC35180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Sheet1!$H$2:$H$11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6F4-49D8-ABAE-9923BC35180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Sheet1!$I$2:$I$11</c:f>
              <c:numCache>
                <c:formatCode>General</c:formatCode>
                <c:ptCount val="1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6F4-49D8-ABAE-9923BC351804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Sheet1!$J$2:$J$11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96F4-49D8-ABAE-9923BC3518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0468000"/>
        <c:axId val="230460784"/>
      </c:lineChart>
      <c:catAx>
        <c:axId val="230468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460784"/>
        <c:crosses val="autoZero"/>
        <c:auto val="1"/>
        <c:lblAlgn val="ctr"/>
        <c:lblOffset val="100"/>
        <c:noMultiLvlLbl val="0"/>
      </c:catAx>
      <c:valAx>
        <c:axId val="230460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468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69579</c:v>
                </c:pt>
                <c:pt idx="1">
                  <c:v>69620</c:v>
                </c:pt>
                <c:pt idx="2">
                  <c:v>69647</c:v>
                </c:pt>
                <c:pt idx="3">
                  <c:v>69652</c:v>
                </c:pt>
                <c:pt idx="4">
                  <c:v>69656</c:v>
                </c:pt>
                <c:pt idx="5">
                  <c:v>69675</c:v>
                </c:pt>
                <c:pt idx="6">
                  <c:v>69695</c:v>
                </c:pt>
                <c:pt idx="7">
                  <c:v>69714</c:v>
                </c:pt>
                <c:pt idx="8">
                  <c:v>69727</c:v>
                </c:pt>
                <c:pt idx="9">
                  <c:v>69748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51C-4DA9-A4C2-CC1E86272C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4186</c:v>
                </c:pt>
                <c:pt idx="1">
                  <c:v>4189</c:v>
                </c:pt>
                <c:pt idx="2">
                  <c:v>4191</c:v>
                </c:pt>
                <c:pt idx="3">
                  <c:v>4192</c:v>
                </c:pt>
                <c:pt idx="4">
                  <c:v>4192</c:v>
                </c:pt>
                <c:pt idx="5">
                  <c:v>4195</c:v>
                </c:pt>
                <c:pt idx="6">
                  <c:v>4199</c:v>
                </c:pt>
                <c:pt idx="7">
                  <c:v>4207</c:v>
                </c:pt>
                <c:pt idx="8">
                  <c:v>4208</c:v>
                </c:pt>
                <c:pt idx="9">
                  <c:v>4208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51C-4DA9-A4C2-CC1E86272C4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75289</c:v>
                </c:pt>
                <c:pt idx="1">
                  <c:v>75324</c:v>
                </c:pt>
                <c:pt idx="2">
                  <c:v>75348</c:v>
                </c:pt>
                <c:pt idx="3">
                  <c:v>75360</c:v>
                </c:pt>
                <c:pt idx="4">
                  <c:v>75367</c:v>
                </c:pt>
                <c:pt idx="5">
                  <c:v>75414</c:v>
                </c:pt>
                <c:pt idx="6">
                  <c:v>75434</c:v>
                </c:pt>
                <c:pt idx="7">
                  <c:v>75485</c:v>
                </c:pt>
                <c:pt idx="8">
                  <c:v>75510</c:v>
                </c:pt>
                <c:pt idx="9">
                  <c:v>75562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51C-4DA9-A4C2-CC1E86272C4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16937</c:v>
                </c:pt>
                <c:pt idx="1">
                  <c:v>16949</c:v>
                </c:pt>
                <c:pt idx="2">
                  <c:v>16950</c:v>
                </c:pt>
                <c:pt idx="3">
                  <c:v>16953</c:v>
                </c:pt>
                <c:pt idx="4">
                  <c:v>16957</c:v>
                </c:pt>
                <c:pt idx="5">
                  <c:v>16963</c:v>
                </c:pt>
                <c:pt idx="6">
                  <c:v>16973</c:v>
                </c:pt>
                <c:pt idx="7">
                  <c:v>16981</c:v>
                </c:pt>
                <c:pt idx="8">
                  <c:v>16990</c:v>
                </c:pt>
                <c:pt idx="9">
                  <c:v>16997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51C-4DA9-A4C2-CC1E86272C4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Sheet1!$F$2:$F$11</c:f>
              <c:numCache>
                <c:formatCode>General</c:formatCode>
                <c:ptCount val="10"/>
                <c:pt idx="0">
                  <c:v>63093</c:v>
                </c:pt>
                <c:pt idx="1">
                  <c:v>63173</c:v>
                </c:pt>
                <c:pt idx="2">
                  <c:v>63227</c:v>
                </c:pt>
                <c:pt idx="3">
                  <c:v>63268</c:v>
                </c:pt>
                <c:pt idx="4">
                  <c:v>63288</c:v>
                </c:pt>
                <c:pt idx="5">
                  <c:v>63318</c:v>
                </c:pt>
                <c:pt idx="6">
                  <c:v>63376</c:v>
                </c:pt>
                <c:pt idx="7">
                  <c:v>63428</c:v>
                </c:pt>
                <c:pt idx="8">
                  <c:v>63470</c:v>
                </c:pt>
                <c:pt idx="9">
                  <c:v>63514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51C-4DA9-A4C2-CC1E86272C4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Sheet1!$G$2:$G$11</c:f>
              <c:numCache>
                <c:formatCode>General</c:formatCode>
                <c:ptCount val="10"/>
                <c:pt idx="0">
                  <c:v>11187</c:v>
                </c:pt>
                <c:pt idx="1">
                  <c:v>11195</c:v>
                </c:pt>
                <c:pt idx="2">
                  <c:v>11199</c:v>
                </c:pt>
                <c:pt idx="3">
                  <c:v>11202</c:v>
                </c:pt>
                <c:pt idx="4">
                  <c:v>11211</c:v>
                </c:pt>
                <c:pt idx="5">
                  <c:v>11219</c:v>
                </c:pt>
                <c:pt idx="6">
                  <c:v>11226</c:v>
                </c:pt>
                <c:pt idx="7">
                  <c:v>11231</c:v>
                </c:pt>
                <c:pt idx="8">
                  <c:v>11238</c:v>
                </c:pt>
                <c:pt idx="9">
                  <c:v>11246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51C-4DA9-A4C2-CC1E86272C4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Sheet1!$H$2:$H$11</c:f>
              <c:numCache>
                <c:formatCode>General</c:formatCode>
                <c:ptCount val="10"/>
                <c:pt idx="0">
                  <c:v>14584</c:v>
                </c:pt>
                <c:pt idx="1">
                  <c:v>14594</c:v>
                </c:pt>
                <c:pt idx="2">
                  <c:v>14598</c:v>
                </c:pt>
                <c:pt idx="3">
                  <c:v>14601</c:v>
                </c:pt>
                <c:pt idx="4">
                  <c:v>14604</c:v>
                </c:pt>
                <c:pt idx="5">
                  <c:v>14613</c:v>
                </c:pt>
                <c:pt idx="6">
                  <c:v>14618</c:v>
                </c:pt>
                <c:pt idx="7">
                  <c:v>14623</c:v>
                </c:pt>
                <c:pt idx="8">
                  <c:v>14630</c:v>
                </c:pt>
                <c:pt idx="9">
                  <c:v>14643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751C-4DA9-A4C2-CC1E86272C4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Sheet1!$I$2:$I$11</c:f>
              <c:numCache>
                <c:formatCode>General</c:formatCode>
                <c:ptCount val="10"/>
                <c:pt idx="0">
                  <c:v>2713</c:v>
                </c:pt>
                <c:pt idx="1">
                  <c:v>2716</c:v>
                </c:pt>
                <c:pt idx="2">
                  <c:v>2720</c:v>
                </c:pt>
                <c:pt idx="3">
                  <c:v>2723</c:v>
                </c:pt>
                <c:pt idx="4">
                  <c:v>2724</c:v>
                </c:pt>
                <c:pt idx="5">
                  <c:v>2728</c:v>
                </c:pt>
                <c:pt idx="6">
                  <c:v>2731</c:v>
                </c:pt>
                <c:pt idx="7">
                  <c:v>2731</c:v>
                </c:pt>
                <c:pt idx="8">
                  <c:v>2734</c:v>
                </c:pt>
                <c:pt idx="9">
                  <c:v>2738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751C-4DA9-A4C2-CC1E86272C4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Sheet1!$J$2:$J$11</c:f>
              <c:numCache>
                <c:formatCode>General</c:formatCode>
                <c:ptCount val="10"/>
                <c:pt idx="0">
                  <c:v>4413</c:v>
                </c:pt>
                <c:pt idx="1">
                  <c:v>4420</c:v>
                </c:pt>
                <c:pt idx="2">
                  <c:v>4420</c:v>
                </c:pt>
                <c:pt idx="3">
                  <c:v>4421</c:v>
                </c:pt>
                <c:pt idx="4">
                  <c:v>4422</c:v>
                </c:pt>
                <c:pt idx="5">
                  <c:v>4426</c:v>
                </c:pt>
                <c:pt idx="6">
                  <c:v>4427</c:v>
                </c:pt>
                <c:pt idx="7">
                  <c:v>4434</c:v>
                </c:pt>
                <c:pt idx="8">
                  <c:v>4436</c:v>
                </c:pt>
                <c:pt idx="9">
                  <c:v>4437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751C-4DA9-A4C2-CC1E86272C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087784"/>
        <c:axId val="291091064"/>
      </c:lineChart>
      <c:catAx>
        <c:axId val="291087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91064"/>
        <c:crosses val="autoZero"/>
        <c:auto val="1"/>
        <c:lblAlgn val="ctr"/>
        <c:lblOffset val="100"/>
        <c:noMultiLvlLbl val="0"/>
      </c:catAx>
      <c:valAx>
        <c:axId val="291091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87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43</c:v>
                </c:pt>
                <c:pt idx="1">
                  <c:v>48</c:v>
                </c:pt>
                <c:pt idx="2">
                  <c:v>15</c:v>
                </c:pt>
                <c:pt idx="3">
                  <c:v>4</c:v>
                </c:pt>
                <c:pt idx="4">
                  <c:v>4</c:v>
                </c:pt>
                <c:pt idx="5">
                  <c:v>28</c:v>
                </c:pt>
                <c:pt idx="6">
                  <c:v>13</c:v>
                </c:pt>
                <c:pt idx="7">
                  <c:v>17</c:v>
                </c:pt>
                <c:pt idx="8">
                  <c:v>13</c:v>
                </c:pt>
                <c:pt idx="9">
                  <c:v>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B3-4060-8B0A-5730BF75717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3</c:v>
                </c:pt>
                <c:pt idx="1">
                  <c:v>4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3</c:v>
                </c:pt>
                <c:pt idx="6">
                  <c:v>4</c:v>
                </c:pt>
                <c:pt idx="7">
                  <c:v>8</c:v>
                </c:pt>
                <c:pt idx="8">
                  <c:v>1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7B3-4060-8B0A-5730BF75717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42</c:v>
                </c:pt>
                <c:pt idx="1">
                  <c:v>33</c:v>
                </c:pt>
                <c:pt idx="2">
                  <c:v>17</c:v>
                </c:pt>
                <c:pt idx="3">
                  <c:v>12</c:v>
                </c:pt>
                <c:pt idx="4">
                  <c:v>8</c:v>
                </c:pt>
                <c:pt idx="5">
                  <c:v>48</c:v>
                </c:pt>
                <c:pt idx="6">
                  <c:v>18</c:v>
                </c:pt>
                <c:pt idx="7">
                  <c:v>53</c:v>
                </c:pt>
                <c:pt idx="8">
                  <c:v>34</c:v>
                </c:pt>
                <c:pt idx="9">
                  <c:v>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7B3-4060-8B0A-5730BF75717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6</c:v>
                </c:pt>
                <c:pt idx="1">
                  <c:v>12</c:v>
                </c:pt>
                <c:pt idx="2">
                  <c:v>3</c:v>
                </c:pt>
                <c:pt idx="3">
                  <c:v>3</c:v>
                </c:pt>
                <c:pt idx="4">
                  <c:v>4</c:v>
                </c:pt>
                <c:pt idx="5">
                  <c:v>6</c:v>
                </c:pt>
                <c:pt idx="6">
                  <c:v>10</c:v>
                </c:pt>
                <c:pt idx="7">
                  <c:v>7</c:v>
                </c:pt>
                <c:pt idx="8">
                  <c:v>8</c:v>
                </c:pt>
                <c:pt idx="9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7B3-4060-8B0A-5730BF75717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Sheet1!$F$2:$F$11</c:f>
              <c:numCache>
                <c:formatCode>General</c:formatCode>
                <c:ptCount val="10"/>
                <c:pt idx="0">
                  <c:v>61</c:v>
                </c:pt>
                <c:pt idx="1">
                  <c:v>81</c:v>
                </c:pt>
                <c:pt idx="2">
                  <c:v>45</c:v>
                </c:pt>
                <c:pt idx="3">
                  <c:v>32</c:v>
                </c:pt>
                <c:pt idx="4">
                  <c:v>23</c:v>
                </c:pt>
                <c:pt idx="5">
                  <c:v>35</c:v>
                </c:pt>
                <c:pt idx="6">
                  <c:v>71</c:v>
                </c:pt>
                <c:pt idx="7">
                  <c:v>43</c:v>
                </c:pt>
                <c:pt idx="8">
                  <c:v>34</c:v>
                </c:pt>
                <c:pt idx="9">
                  <c:v>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7B3-4060-8B0A-5730BF75717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Sheet1!$G$2:$G$11</c:f>
              <c:numCache>
                <c:formatCode>General</c:formatCode>
                <c:ptCount val="10"/>
                <c:pt idx="0">
                  <c:v>10</c:v>
                </c:pt>
                <c:pt idx="1">
                  <c:v>8</c:v>
                </c:pt>
                <c:pt idx="2">
                  <c:v>4</c:v>
                </c:pt>
                <c:pt idx="3">
                  <c:v>4</c:v>
                </c:pt>
                <c:pt idx="4">
                  <c:v>9</c:v>
                </c:pt>
                <c:pt idx="5">
                  <c:v>7</c:v>
                </c:pt>
                <c:pt idx="6">
                  <c:v>7</c:v>
                </c:pt>
                <c:pt idx="7">
                  <c:v>8</c:v>
                </c:pt>
                <c:pt idx="8">
                  <c:v>5</c:v>
                </c:pt>
                <c:pt idx="9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7B3-4060-8B0A-5730BF75717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Sheet1!$H$2:$H$11</c:f>
              <c:numCache>
                <c:formatCode>General</c:formatCode>
                <c:ptCount val="10"/>
                <c:pt idx="0">
                  <c:v>6</c:v>
                </c:pt>
                <c:pt idx="1">
                  <c:v>10</c:v>
                </c:pt>
                <c:pt idx="2">
                  <c:v>4</c:v>
                </c:pt>
                <c:pt idx="3">
                  <c:v>3</c:v>
                </c:pt>
                <c:pt idx="4">
                  <c:v>3</c:v>
                </c:pt>
                <c:pt idx="5">
                  <c:v>10</c:v>
                </c:pt>
                <c:pt idx="6">
                  <c:v>4</c:v>
                </c:pt>
                <c:pt idx="7">
                  <c:v>5</c:v>
                </c:pt>
                <c:pt idx="8">
                  <c:v>8</c:v>
                </c:pt>
                <c:pt idx="9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77B3-4060-8B0A-5730BF75717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Sheet1!$I$2:$I$11</c:f>
              <c:numCache>
                <c:formatCode>General</c:formatCode>
                <c:ptCount val="10"/>
                <c:pt idx="0">
                  <c:v>4</c:v>
                </c:pt>
                <c:pt idx="1">
                  <c:v>4</c:v>
                </c:pt>
                <c:pt idx="2">
                  <c:v>3</c:v>
                </c:pt>
                <c:pt idx="3">
                  <c:v>3</c:v>
                </c:pt>
                <c:pt idx="4">
                  <c:v>1</c:v>
                </c:pt>
                <c:pt idx="5">
                  <c:v>4</c:v>
                </c:pt>
                <c:pt idx="6">
                  <c:v>3</c:v>
                </c:pt>
                <c:pt idx="7">
                  <c:v>2</c:v>
                </c:pt>
                <c:pt idx="8">
                  <c:v>2</c:v>
                </c:pt>
                <c:pt idx="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77B3-4060-8B0A-5730BF75717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Sheet1!$J$2:$J$11</c:f>
              <c:numCache>
                <c:formatCode>General</c:formatCode>
                <c:ptCount val="10"/>
                <c:pt idx="0">
                  <c:v>1</c:v>
                </c:pt>
                <c:pt idx="1">
                  <c:v>7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4</c:v>
                </c:pt>
                <c:pt idx="6">
                  <c:v>1</c:v>
                </c:pt>
                <c:pt idx="7">
                  <c:v>7</c:v>
                </c:pt>
                <c:pt idx="8">
                  <c:v>2</c:v>
                </c:pt>
                <c:pt idx="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77B3-4060-8B0A-5730BF7571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094344"/>
        <c:axId val="291094672"/>
      </c:lineChart>
      <c:catAx>
        <c:axId val="291094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94672"/>
        <c:crosses val="autoZero"/>
        <c:auto val="1"/>
        <c:lblAlgn val="ctr"/>
        <c:lblOffset val="100"/>
        <c:noMultiLvlLbl val="0"/>
      </c:catAx>
      <c:valAx>
        <c:axId val="291094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94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4</c:v>
                </c:pt>
                <c:pt idx="1">
                  <c:v>5</c:v>
                </c:pt>
                <c:pt idx="2">
                  <c:v>5</c:v>
                </c:pt>
                <c:pt idx="3">
                  <c:v>3</c:v>
                </c:pt>
                <c:pt idx="4">
                  <c:v>1</c:v>
                </c:pt>
                <c:pt idx="5">
                  <c:v>5</c:v>
                </c:pt>
                <c:pt idx="6">
                  <c:v>4</c:v>
                </c:pt>
                <c:pt idx="7">
                  <c:v>6</c:v>
                </c:pt>
                <c:pt idx="8">
                  <c:v>2</c:v>
                </c:pt>
                <c:pt idx="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D1-4C37-85E4-0359C62C163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DD1-4C37-85E4-0359C62C163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6</c:v>
                </c:pt>
                <c:pt idx="1">
                  <c:v>3</c:v>
                </c:pt>
                <c:pt idx="2">
                  <c:v>4</c:v>
                </c:pt>
                <c:pt idx="3">
                  <c:v>2</c:v>
                </c:pt>
                <c:pt idx="4">
                  <c:v>4</c:v>
                </c:pt>
                <c:pt idx="5">
                  <c:v>5</c:v>
                </c:pt>
                <c:pt idx="6">
                  <c:v>3</c:v>
                </c:pt>
                <c:pt idx="7">
                  <c:v>5</c:v>
                </c:pt>
                <c:pt idx="8">
                  <c:v>2</c:v>
                </c:pt>
                <c:pt idx="9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DD1-4C37-85E4-0359C62C163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2</c:v>
                </c:pt>
                <c:pt idx="1">
                  <c:v>4</c:v>
                </c:pt>
                <c:pt idx="2">
                  <c:v>3</c:v>
                </c:pt>
                <c:pt idx="3">
                  <c:v>1</c:v>
                </c:pt>
                <c:pt idx="4">
                  <c:v>1</c:v>
                </c:pt>
                <c:pt idx="5">
                  <c:v>4</c:v>
                </c:pt>
                <c:pt idx="6">
                  <c:v>3</c:v>
                </c:pt>
                <c:pt idx="7">
                  <c:v>2</c:v>
                </c:pt>
                <c:pt idx="8">
                  <c:v>4</c:v>
                </c:pt>
                <c:pt idx="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DD1-4C37-85E4-0359C62C163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Sheet1!$F$2:$F$11</c:f>
              <c:numCache>
                <c:formatCode>General</c:formatCode>
                <c:ptCount val="10"/>
                <c:pt idx="0">
                  <c:v>12</c:v>
                </c:pt>
                <c:pt idx="1">
                  <c:v>9</c:v>
                </c:pt>
                <c:pt idx="2">
                  <c:v>7</c:v>
                </c:pt>
                <c:pt idx="3">
                  <c:v>6</c:v>
                </c:pt>
                <c:pt idx="4">
                  <c:v>7</c:v>
                </c:pt>
                <c:pt idx="5">
                  <c:v>9</c:v>
                </c:pt>
                <c:pt idx="6">
                  <c:v>11</c:v>
                </c:pt>
                <c:pt idx="7">
                  <c:v>10</c:v>
                </c:pt>
                <c:pt idx="8">
                  <c:v>6</c:v>
                </c:pt>
                <c:pt idx="9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DD1-4C37-85E4-0359C62C163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Sheet1!$G$2:$G$11</c:f>
              <c:numCache>
                <c:formatCode>General</c:formatCode>
                <c:ptCount val="10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  <c:pt idx="7">
                  <c:v>5</c:v>
                </c:pt>
                <c:pt idx="8">
                  <c:v>3</c:v>
                </c:pt>
                <c:pt idx="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DD1-4C37-85E4-0359C62C163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Sheet1!$H$2:$H$11</c:f>
              <c:numCache>
                <c:formatCode>General</c:formatCode>
                <c:ptCount val="10"/>
                <c:pt idx="0">
                  <c:v>4</c:v>
                </c:pt>
                <c:pt idx="1">
                  <c:v>6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5</c:v>
                </c:pt>
                <c:pt idx="6">
                  <c:v>2</c:v>
                </c:pt>
                <c:pt idx="7">
                  <c:v>3</c:v>
                </c:pt>
                <c:pt idx="8">
                  <c:v>4</c:v>
                </c:pt>
                <c:pt idx="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DD1-4C37-85E4-0359C62C163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Sheet1!$I$2:$I$11</c:f>
              <c:numCache>
                <c:formatCode>General</c:formatCode>
                <c:ptCount val="10"/>
                <c:pt idx="0">
                  <c:v>4</c:v>
                </c:pt>
                <c:pt idx="1">
                  <c:v>4</c:v>
                </c:pt>
                <c:pt idx="2">
                  <c:v>3</c:v>
                </c:pt>
                <c:pt idx="3">
                  <c:v>3</c:v>
                </c:pt>
                <c:pt idx="4">
                  <c:v>1</c:v>
                </c:pt>
                <c:pt idx="5">
                  <c:v>3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DD1-4C37-85E4-0359C62C163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Sheet1!$J$2:$J$11</c:f>
              <c:numCache>
                <c:formatCode>General</c:formatCode>
                <c:ptCount val="10"/>
                <c:pt idx="0">
                  <c:v>1</c:v>
                </c:pt>
                <c:pt idx="1">
                  <c:v>5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3</c:v>
                </c:pt>
                <c:pt idx="6">
                  <c:v>0</c:v>
                </c:pt>
                <c:pt idx="7">
                  <c:v>4</c:v>
                </c:pt>
                <c:pt idx="8">
                  <c:v>2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DDD1-4C37-85E4-0359C62C16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067448"/>
        <c:axId val="291068432"/>
      </c:lineChart>
      <c:catAx>
        <c:axId val="291067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68432"/>
        <c:crosses val="autoZero"/>
        <c:auto val="1"/>
        <c:lblAlgn val="ctr"/>
        <c:lblOffset val="100"/>
        <c:noMultiLvlLbl val="0"/>
      </c:catAx>
      <c:valAx>
        <c:axId val="291068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67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5</c:v>
                </c:pt>
                <c:pt idx="7">
                  <c:v>3</c:v>
                </c:pt>
                <c:pt idx="8">
                  <c:v>2</c:v>
                </c:pt>
                <c:pt idx="9">
                  <c:v>1</c:v>
                </c:pt>
                <c:pt idx="10">
                  <c:v>6</c:v>
                </c:pt>
                <c:pt idx="11">
                  <c:v>4</c:v>
                </c:pt>
                <c:pt idx="12">
                  <c:v>2</c:v>
                </c:pt>
                <c:pt idx="13">
                  <c:v>2</c:v>
                </c:pt>
                <c:pt idx="14">
                  <c:v>1</c:v>
                </c:pt>
                <c:pt idx="15">
                  <c:v>3</c:v>
                </c:pt>
                <c:pt idx="16">
                  <c:v>3</c:v>
                </c:pt>
                <c:pt idx="17">
                  <c:v>3</c:v>
                </c:pt>
                <c:pt idx="18">
                  <c:v>1</c:v>
                </c:pt>
                <c:pt idx="19">
                  <c:v>2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CE-4DA3-9A03-DA23339234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0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2CE-4DA3-9A03-DA233392342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10</c:v>
                </c:pt>
                <c:pt idx="7">
                  <c:v>5</c:v>
                </c:pt>
                <c:pt idx="8">
                  <c:v>6</c:v>
                </c:pt>
                <c:pt idx="9">
                  <c:v>6</c:v>
                </c:pt>
                <c:pt idx="10">
                  <c:v>7</c:v>
                </c:pt>
                <c:pt idx="11">
                  <c:v>2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2CE-4DA3-9A03-DA233392342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4</c:v>
                </c:pt>
                <c:pt idx="8">
                  <c:v>3</c:v>
                </c:pt>
                <c:pt idx="9">
                  <c:v>3</c:v>
                </c:pt>
                <c:pt idx="10">
                  <c:v>2</c:v>
                </c:pt>
                <c:pt idx="11">
                  <c:v>3</c:v>
                </c:pt>
                <c:pt idx="12">
                  <c:v>1</c:v>
                </c:pt>
                <c:pt idx="13">
                  <c:v>2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2CE-4DA3-9A03-DA233392342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</c:v>
                </c:pt>
                <c:pt idx="5">
                  <c:v>5</c:v>
                </c:pt>
                <c:pt idx="6">
                  <c:v>10</c:v>
                </c:pt>
                <c:pt idx="7">
                  <c:v>12</c:v>
                </c:pt>
                <c:pt idx="8">
                  <c:v>5</c:v>
                </c:pt>
                <c:pt idx="9">
                  <c:v>5</c:v>
                </c:pt>
                <c:pt idx="10">
                  <c:v>4</c:v>
                </c:pt>
                <c:pt idx="11">
                  <c:v>5</c:v>
                </c:pt>
                <c:pt idx="12">
                  <c:v>8</c:v>
                </c:pt>
                <c:pt idx="13">
                  <c:v>2</c:v>
                </c:pt>
                <c:pt idx="14">
                  <c:v>8</c:v>
                </c:pt>
                <c:pt idx="15">
                  <c:v>6</c:v>
                </c:pt>
                <c:pt idx="16">
                  <c:v>5</c:v>
                </c:pt>
                <c:pt idx="17">
                  <c:v>5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2CE-4DA3-9A03-DA233392342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2</c:v>
                </c:pt>
                <c:pt idx="7">
                  <c:v>6</c:v>
                </c:pt>
                <c:pt idx="8">
                  <c:v>3</c:v>
                </c:pt>
                <c:pt idx="9">
                  <c:v>4</c:v>
                </c:pt>
                <c:pt idx="10">
                  <c:v>1</c:v>
                </c:pt>
                <c:pt idx="11">
                  <c:v>3</c:v>
                </c:pt>
                <c:pt idx="12">
                  <c:v>3</c:v>
                </c:pt>
                <c:pt idx="13">
                  <c:v>0</c:v>
                </c:pt>
                <c:pt idx="14">
                  <c:v>5</c:v>
                </c:pt>
                <c:pt idx="15">
                  <c:v>4</c:v>
                </c:pt>
                <c:pt idx="16">
                  <c:v>3</c:v>
                </c:pt>
                <c:pt idx="17">
                  <c:v>2</c:v>
                </c:pt>
                <c:pt idx="18">
                  <c:v>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2CE-4DA3-9A03-DA233392342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7</c:v>
                </c:pt>
                <c:pt idx="8">
                  <c:v>2</c:v>
                </c:pt>
                <c:pt idx="9">
                  <c:v>4</c:v>
                </c:pt>
                <c:pt idx="10">
                  <c:v>5</c:v>
                </c:pt>
                <c:pt idx="11">
                  <c:v>1</c:v>
                </c:pt>
                <c:pt idx="12">
                  <c:v>5</c:v>
                </c:pt>
                <c:pt idx="13">
                  <c:v>3</c:v>
                </c:pt>
                <c:pt idx="14">
                  <c:v>0</c:v>
                </c:pt>
                <c:pt idx="15">
                  <c:v>9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2CE-4DA3-9A03-DA233392342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3</c:v>
                </c:pt>
                <c:pt idx="9">
                  <c:v>1</c:v>
                </c:pt>
                <c:pt idx="10">
                  <c:v>0</c:v>
                </c:pt>
                <c:pt idx="11">
                  <c:v>2</c:v>
                </c:pt>
                <c:pt idx="12">
                  <c:v>5</c:v>
                </c:pt>
                <c:pt idx="13">
                  <c:v>0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  <c:pt idx="17">
                  <c:v>3</c:v>
                </c:pt>
                <c:pt idx="18">
                  <c:v>3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2CE-4DA3-9A03-DA233392342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Sheet1!$J$2:$J$25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6</c:v>
                </c:pt>
                <c:pt idx="7">
                  <c:v>4</c:v>
                </c:pt>
                <c:pt idx="8">
                  <c:v>1</c:v>
                </c:pt>
                <c:pt idx="9">
                  <c:v>4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D2CE-4DA3-9A03-DA23339234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063512"/>
        <c:axId val="291065152"/>
      </c:lineChart>
      <c:catAx>
        <c:axId val="291063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65152"/>
        <c:crosses val="autoZero"/>
        <c:auto val="1"/>
        <c:lblAlgn val="ctr"/>
        <c:lblOffset val="100"/>
        <c:noMultiLvlLbl val="0"/>
      </c:catAx>
      <c:valAx>
        <c:axId val="291065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63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10</c:v>
                </c:pt>
                <c:pt idx="2">
                  <c:v>7</c:v>
                </c:pt>
                <c:pt idx="3">
                  <c:v>10</c:v>
                </c:pt>
                <c:pt idx="4">
                  <c:v>3</c:v>
                </c:pt>
                <c:pt idx="5">
                  <c:v>1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8C-4D59-84F7-5962C7C865E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28C-4D59-84F7-5962C7C865E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</c:v>
                </c:pt>
                <c:pt idx="1">
                  <c:v>11</c:v>
                </c:pt>
                <c:pt idx="2">
                  <c:v>5</c:v>
                </c:pt>
                <c:pt idx="3">
                  <c:v>10</c:v>
                </c:pt>
                <c:pt idx="4">
                  <c:v>2</c:v>
                </c:pt>
                <c:pt idx="5">
                  <c:v>4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28C-4D59-84F7-5962C7C865E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</c:v>
                </c:pt>
                <c:pt idx="1">
                  <c:v>4</c:v>
                </c:pt>
                <c:pt idx="2">
                  <c:v>8</c:v>
                </c:pt>
                <c:pt idx="3">
                  <c:v>6</c:v>
                </c:pt>
                <c:pt idx="4">
                  <c:v>1</c:v>
                </c:pt>
                <c:pt idx="5">
                  <c:v>1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28C-4D59-84F7-5962C7C865E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11</c:v>
                </c:pt>
                <c:pt idx="1">
                  <c:v>22</c:v>
                </c:pt>
                <c:pt idx="2">
                  <c:v>15</c:v>
                </c:pt>
                <c:pt idx="3">
                  <c:v>15</c:v>
                </c:pt>
                <c:pt idx="4">
                  <c:v>6</c:v>
                </c:pt>
                <c:pt idx="5">
                  <c:v>7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28C-4D59-84F7-5962C7C865E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4</c:v>
                </c:pt>
                <c:pt idx="1">
                  <c:v>9</c:v>
                </c:pt>
                <c:pt idx="2">
                  <c:v>7</c:v>
                </c:pt>
                <c:pt idx="3">
                  <c:v>8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28C-4D59-84F7-5962C7C865E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2</c:v>
                </c:pt>
                <c:pt idx="1">
                  <c:v>7</c:v>
                </c:pt>
                <c:pt idx="2">
                  <c:v>10</c:v>
                </c:pt>
                <c:pt idx="3">
                  <c:v>8</c:v>
                </c:pt>
                <c:pt idx="4">
                  <c:v>3</c:v>
                </c:pt>
                <c:pt idx="5">
                  <c:v>3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28C-4D59-84F7-5962C7C865E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2</c:v>
                </c:pt>
                <c:pt idx="1">
                  <c:v>6</c:v>
                </c:pt>
                <c:pt idx="2">
                  <c:v>6</c:v>
                </c:pt>
                <c:pt idx="3">
                  <c:v>7</c:v>
                </c:pt>
                <c:pt idx="4">
                  <c:v>3</c:v>
                </c:pt>
                <c:pt idx="5">
                  <c:v>1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28C-4D59-84F7-5962C7C865E9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5</c:v>
                </c:pt>
                <c:pt idx="2">
                  <c:v>7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28C-4D59-84F7-5962C7C865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1073352"/>
        <c:axId val="291080896"/>
      </c:barChart>
      <c:catAx>
        <c:axId val="291073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80896"/>
        <c:crosses val="autoZero"/>
        <c:auto val="1"/>
        <c:lblAlgn val="ctr"/>
        <c:lblOffset val="100"/>
        <c:noMultiLvlLbl val="0"/>
      </c:catAx>
      <c:valAx>
        <c:axId val="291080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73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39</c:v>
                </c:pt>
                <c:pt idx="1">
                  <c:v>43</c:v>
                </c:pt>
                <c:pt idx="2">
                  <c:v>10</c:v>
                </c:pt>
                <c:pt idx="3">
                  <c:v>1</c:v>
                </c:pt>
                <c:pt idx="4">
                  <c:v>3</c:v>
                </c:pt>
                <c:pt idx="5">
                  <c:v>23</c:v>
                </c:pt>
                <c:pt idx="6">
                  <c:v>9</c:v>
                </c:pt>
                <c:pt idx="7">
                  <c:v>11</c:v>
                </c:pt>
                <c:pt idx="8">
                  <c:v>11</c:v>
                </c:pt>
                <c:pt idx="9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0F-4984-8C69-521B45E48EA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3</c:v>
                </c:pt>
                <c:pt idx="6">
                  <c:v>1</c:v>
                </c:pt>
                <c:pt idx="7">
                  <c:v>7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80F-4984-8C69-521B45E48EA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36</c:v>
                </c:pt>
                <c:pt idx="1">
                  <c:v>30</c:v>
                </c:pt>
                <c:pt idx="2">
                  <c:v>13</c:v>
                </c:pt>
                <c:pt idx="3">
                  <c:v>10</c:v>
                </c:pt>
                <c:pt idx="4">
                  <c:v>4</c:v>
                </c:pt>
                <c:pt idx="5">
                  <c:v>43</c:v>
                </c:pt>
                <c:pt idx="6">
                  <c:v>15</c:v>
                </c:pt>
                <c:pt idx="7">
                  <c:v>48</c:v>
                </c:pt>
                <c:pt idx="8">
                  <c:v>32</c:v>
                </c:pt>
                <c:pt idx="9">
                  <c:v>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80F-4984-8C69-521B45E48EA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4</c:v>
                </c:pt>
                <c:pt idx="1">
                  <c:v>8</c:v>
                </c:pt>
                <c:pt idx="2">
                  <c:v>0</c:v>
                </c:pt>
                <c:pt idx="3">
                  <c:v>2</c:v>
                </c:pt>
                <c:pt idx="4">
                  <c:v>3</c:v>
                </c:pt>
                <c:pt idx="5">
                  <c:v>2</c:v>
                </c:pt>
                <c:pt idx="6">
                  <c:v>5</c:v>
                </c:pt>
                <c:pt idx="7">
                  <c:v>5</c:v>
                </c:pt>
                <c:pt idx="8">
                  <c:v>4</c:v>
                </c:pt>
                <c:pt idx="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80F-4984-8C69-521B45E48EA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Sheet1!$F$2:$F$11</c:f>
              <c:numCache>
                <c:formatCode>General</c:formatCode>
                <c:ptCount val="10"/>
                <c:pt idx="0">
                  <c:v>49</c:v>
                </c:pt>
                <c:pt idx="1">
                  <c:v>72</c:v>
                </c:pt>
                <c:pt idx="2">
                  <c:v>38</c:v>
                </c:pt>
                <c:pt idx="3">
                  <c:v>26</c:v>
                </c:pt>
                <c:pt idx="4">
                  <c:v>16</c:v>
                </c:pt>
                <c:pt idx="5">
                  <c:v>26</c:v>
                </c:pt>
                <c:pt idx="6">
                  <c:v>59</c:v>
                </c:pt>
                <c:pt idx="7">
                  <c:v>33</c:v>
                </c:pt>
                <c:pt idx="8">
                  <c:v>28</c:v>
                </c:pt>
                <c:pt idx="9">
                  <c:v>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80F-4984-8C69-521B45E48EA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Sheet1!$G$2:$G$11</c:f>
              <c:numCache>
                <c:formatCode>General</c:formatCode>
                <c:ptCount val="10"/>
                <c:pt idx="0">
                  <c:v>6</c:v>
                </c:pt>
                <c:pt idx="1">
                  <c:v>4</c:v>
                </c:pt>
                <c:pt idx="2">
                  <c:v>0</c:v>
                </c:pt>
                <c:pt idx="3">
                  <c:v>0</c:v>
                </c:pt>
                <c:pt idx="4">
                  <c:v>5</c:v>
                </c:pt>
                <c:pt idx="5">
                  <c:v>3</c:v>
                </c:pt>
                <c:pt idx="6">
                  <c:v>2</c:v>
                </c:pt>
                <c:pt idx="7">
                  <c:v>3</c:v>
                </c:pt>
                <c:pt idx="8">
                  <c:v>2</c:v>
                </c:pt>
                <c:pt idx="9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80F-4984-8C69-521B45E48EA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Sheet1!$H$2:$H$11</c:f>
              <c:numCache>
                <c:formatCode>General</c:formatCode>
                <c:ptCount val="10"/>
                <c:pt idx="0">
                  <c:v>2</c:v>
                </c:pt>
                <c:pt idx="1">
                  <c:v>4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5</c:v>
                </c:pt>
                <c:pt idx="6">
                  <c:v>1</c:v>
                </c:pt>
                <c:pt idx="7">
                  <c:v>2</c:v>
                </c:pt>
                <c:pt idx="8">
                  <c:v>4</c:v>
                </c:pt>
                <c:pt idx="9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C80F-4984-8C69-521B45E48EA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Sheet1!$I$2:$I$11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C80F-4984-8C69-521B45E48EA4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Sheet1!$J$2:$J$11</c:f>
              <c:numCache>
                <c:formatCode>General</c:formatCode>
                <c:ptCount val="10"/>
                <c:pt idx="0">
                  <c:v>0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C80F-4984-8C69-521B45E48E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082864"/>
        <c:axId val="291079256"/>
      </c:lineChart>
      <c:catAx>
        <c:axId val="291082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79256"/>
        <c:crosses val="autoZero"/>
        <c:auto val="1"/>
        <c:lblAlgn val="ctr"/>
        <c:lblOffset val="100"/>
        <c:noMultiLvlLbl val="0"/>
      </c:catAx>
      <c:valAx>
        <c:axId val="291079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82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40</c:v>
                </c:pt>
                <c:pt idx="1">
                  <c:v>7</c:v>
                </c:pt>
                <c:pt idx="2">
                  <c:v>40</c:v>
                </c:pt>
                <c:pt idx="3">
                  <c:v>27</c:v>
                </c:pt>
                <c:pt idx="4">
                  <c:v>85</c:v>
                </c:pt>
                <c:pt idx="5">
                  <c:v>40</c:v>
                </c:pt>
                <c:pt idx="6">
                  <c:v>38</c:v>
                </c:pt>
                <c:pt idx="7">
                  <c:v>28</c:v>
                </c:pt>
                <c:pt idx="8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81-44FD-83B3-21158979DC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81-44FD-83B3-21158979DC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1075320"/>
        <c:axId val="291076304"/>
      </c:barChart>
      <c:catAx>
        <c:axId val="291075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76304"/>
        <c:crosses val="autoZero"/>
        <c:auto val="1"/>
        <c:lblAlgn val="ctr"/>
        <c:lblOffset val="100"/>
        <c:noMultiLvlLbl val="0"/>
      </c:catAx>
      <c:valAx>
        <c:axId val="291076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75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237</c:v>
                </c:pt>
                <c:pt idx="1">
                  <c:v>2</c:v>
                </c:pt>
                <c:pt idx="2">
                  <c:v>58</c:v>
                </c:pt>
                <c:pt idx="3">
                  <c:v>32</c:v>
                </c:pt>
                <c:pt idx="4">
                  <c:v>1166</c:v>
                </c:pt>
                <c:pt idx="5">
                  <c:v>25</c:v>
                </c:pt>
                <c:pt idx="6">
                  <c:v>24</c:v>
                </c:pt>
                <c:pt idx="7">
                  <c:v>29</c:v>
                </c:pt>
                <c:pt idx="8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8B-433A-82D3-3565AB771EB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322</c:v>
                </c:pt>
                <c:pt idx="1">
                  <c:v>6</c:v>
                </c:pt>
                <c:pt idx="2">
                  <c:v>169</c:v>
                </c:pt>
                <c:pt idx="3">
                  <c:v>36</c:v>
                </c:pt>
                <c:pt idx="4">
                  <c:v>654</c:v>
                </c:pt>
                <c:pt idx="5">
                  <c:v>33</c:v>
                </c:pt>
                <c:pt idx="6">
                  <c:v>73</c:v>
                </c:pt>
                <c:pt idx="7">
                  <c:v>38</c:v>
                </c:pt>
                <c:pt idx="8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28B-433A-82D3-3565AB771EB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182</c:v>
                </c:pt>
                <c:pt idx="1">
                  <c:v>8</c:v>
                </c:pt>
                <c:pt idx="2">
                  <c:v>134</c:v>
                </c:pt>
                <c:pt idx="3">
                  <c:v>29</c:v>
                </c:pt>
                <c:pt idx="4">
                  <c:v>3687</c:v>
                </c:pt>
                <c:pt idx="5">
                  <c:v>37</c:v>
                </c:pt>
                <c:pt idx="6">
                  <c:v>22</c:v>
                </c:pt>
                <c:pt idx="7">
                  <c:v>7</c:v>
                </c:pt>
                <c:pt idx="8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28B-433A-82D3-3565AB771E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2758408"/>
        <c:axId val="282760376"/>
      </c:barChart>
      <c:catAx>
        <c:axId val="282758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760376"/>
        <c:crosses val="autoZero"/>
        <c:auto val="1"/>
        <c:lblAlgn val="ctr"/>
        <c:lblOffset val="100"/>
        <c:noMultiLvlLbl val="0"/>
      </c:catAx>
      <c:valAx>
        <c:axId val="282760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758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1.1954572624029E-2</c:v>
                </c:pt>
                <c:pt idx="1">
                  <c:v>1.1012745759239001E-2</c:v>
                </c:pt>
                <c:pt idx="2">
                  <c:v>7.2542309235062996E-3</c:v>
                </c:pt>
                <c:pt idx="3">
                  <c:v>1.6637302538682001E-2</c:v>
                </c:pt>
                <c:pt idx="4">
                  <c:v>1.1088554905406001E-2</c:v>
                </c:pt>
                <c:pt idx="5">
                  <c:v>5.5430717998354003E-3</c:v>
                </c:pt>
                <c:pt idx="6">
                  <c:v>3.6234355284247999E-3</c:v>
                </c:pt>
                <c:pt idx="7">
                  <c:v>5.7532250022374002E-3</c:v>
                </c:pt>
                <c:pt idx="8">
                  <c:v>4.2605950347025003E-3</c:v>
                </c:pt>
                <c:pt idx="9">
                  <c:v>6.1341330425300003E-3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6C-4257-BBBF-5FC49D0FF8D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7.6781326781327E-3</c:v>
                </c:pt>
                <c:pt idx="1">
                  <c:v>2.6863151431422001E-2</c:v>
                </c:pt>
                <c:pt idx="2">
                  <c:v>0</c:v>
                </c:pt>
                <c:pt idx="3">
                  <c:v>7.6669477880855997E-3</c:v>
                </c:pt>
                <c:pt idx="4">
                  <c:v>0</c:v>
                </c:pt>
                <c:pt idx="5">
                  <c:v>0</c:v>
                </c:pt>
                <c:pt idx="6">
                  <c:v>7.6610740825863999E-3</c:v>
                </c:pt>
                <c:pt idx="7">
                  <c:v>3.8299502106473003E-2</c:v>
                </c:pt>
                <c:pt idx="8">
                  <c:v>7.6581406034615003E-3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26C-4257-BBBF-5FC49D0FF8D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2.2531169620052002E-3</c:v>
                </c:pt>
                <c:pt idx="1">
                  <c:v>2.5219704154856E-3</c:v>
                </c:pt>
                <c:pt idx="2">
                  <c:v>1.6878252439245E-3</c:v>
                </c:pt>
                <c:pt idx="3">
                  <c:v>6.0729072761525997E-3</c:v>
                </c:pt>
                <c:pt idx="4">
                  <c:v>1.2812351646455001E-3</c:v>
                </c:pt>
                <c:pt idx="5">
                  <c:v>2.9112866269510001E-3</c:v>
                </c:pt>
                <c:pt idx="6">
                  <c:v>1.7961850825033E-3</c:v>
                </c:pt>
                <c:pt idx="7">
                  <c:v>2.5850717492050001E-3</c:v>
                </c:pt>
                <c:pt idx="8">
                  <c:v>3.9019822069611002E-3</c:v>
                </c:pt>
                <c:pt idx="9">
                  <c:v>1.9278136889118E-3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26C-4257-BBBF-5FC49D0FF8D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4.9263857219266002E-3</c:v>
                </c:pt>
                <c:pt idx="1">
                  <c:v>6.6847741953643004E-3</c:v>
                </c:pt>
                <c:pt idx="2">
                  <c:v>4.2212497713490001E-3</c:v>
                </c:pt>
                <c:pt idx="3">
                  <c:v>2.8138497685609E-3</c:v>
                </c:pt>
                <c:pt idx="4">
                  <c:v>0</c:v>
                </c:pt>
                <c:pt idx="5">
                  <c:v>4.2199434527576997E-3</c:v>
                </c:pt>
                <c:pt idx="6">
                  <c:v>7.5015940887438997E-3</c:v>
                </c:pt>
                <c:pt idx="7">
                  <c:v>6.3288468840977004E-3</c:v>
                </c:pt>
                <c:pt idx="8">
                  <c:v>5.2731491246571999E-3</c:v>
                </c:pt>
                <c:pt idx="9">
                  <c:v>3.7492150081077E-3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26C-4257-BBBF-5FC49D0FF8D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Sheet1!$F$2:$F$11</c:f>
              <c:numCache>
                <c:formatCode>General</c:formatCode>
                <c:ptCount val="10"/>
                <c:pt idx="0">
                  <c:v>0.15601343292017</c:v>
                </c:pt>
                <c:pt idx="1">
                  <c:v>1.3571881439213999E-2</c:v>
                </c:pt>
                <c:pt idx="2">
                  <c:v>1.3239182378648E-2</c:v>
                </c:pt>
                <c:pt idx="3">
                  <c:v>1.3659133357682001E-2</c:v>
                </c:pt>
                <c:pt idx="4">
                  <c:v>6.9973130317958002E-3</c:v>
                </c:pt>
                <c:pt idx="5">
                  <c:v>7.9730380737298004E-2</c:v>
                </c:pt>
                <c:pt idx="6">
                  <c:v>1.4807095106861999E-2</c:v>
                </c:pt>
                <c:pt idx="7">
                  <c:v>0.15638065078546001</c:v>
                </c:pt>
                <c:pt idx="8">
                  <c:v>1.5704122480303E-2</c:v>
                </c:pt>
                <c:pt idx="9">
                  <c:v>1.8659866182103E-2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26C-4257-BBBF-5FC49D0FF8D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Sheet1!$G$2:$G$11</c:f>
              <c:numCache>
                <c:formatCode>General</c:formatCode>
                <c:ptCount val="10"/>
                <c:pt idx="0">
                  <c:v>1.0691375623664E-2</c:v>
                </c:pt>
                <c:pt idx="1">
                  <c:v>6.4137282289558001E-3</c:v>
                </c:pt>
                <c:pt idx="2">
                  <c:v>1.2825628455794E-2</c:v>
                </c:pt>
                <c:pt idx="3">
                  <c:v>8.5509063960780007E-3</c:v>
                </c:pt>
                <c:pt idx="4">
                  <c:v>9.9771949828962002E-3</c:v>
                </c:pt>
                <c:pt idx="5">
                  <c:v>4.2763064116086999E-3</c:v>
                </c:pt>
                <c:pt idx="6">
                  <c:v>2.1381532058043998E-3</c:v>
                </c:pt>
                <c:pt idx="7">
                  <c:v>2.8507896687382001E-3</c:v>
                </c:pt>
                <c:pt idx="8">
                  <c:v>7.6018890694338004E-3</c:v>
                </c:pt>
                <c:pt idx="9">
                  <c:v>3.5629792207052002E-3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26C-4257-BBBF-5FC49D0FF8D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Sheet1!$H$2:$H$11</c:f>
              <c:numCache>
                <c:formatCode>General</c:formatCode>
                <c:ptCount val="10"/>
                <c:pt idx="0">
                  <c:v>5.5483632328463001E-3</c:v>
                </c:pt>
                <c:pt idx="1">
                  <c:v>1.4169716236030999E-2</c:v>
                </c:pt>
                <c:pt idx="2">
                  <c:v>1.1081560283687999E-2</c:v>
                </c:pt>
                <c:pt idx="3">
                  <c:v>1.4769957905619999E-2</c:v>
                </c:pt>
                <c:pt idx="4">
                  <c:v>9.8440941587605996E-3</c:v>
                </c:pt>
                <c:pt idx="5">
                  <c:v>1.4024210215530001E-2</c:v>
                </c:pt>
                <c:pt idx="6">
                  <c:v>5.5342384887839E-3</c:v>
                </c:pt>
                <c:pt idx="7">
                  <c:v>7.3759911488106003E-3</c:v>
                </c:pt>
                <c:pt idx="8">
                  <c:v>9.2162500921625003E-3</c:v>
                </c:pt>
                <c:pt idx="9">
                  <c:v>1.6949777073583999E-2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26C-4257-BBBF-5FC49D0FF8D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Sheet1!$I$2:$I$11</c:f>
              <c:numCache>
                <c:formatCode>General</c:formatCode>
                <c:ptCount val="10"/>
                <c:pt idx="0">
                  <c:v>1.1025358324146001E-2</c:v>
                </c:pt>
                <c:pt idx="1">
                  <c:v>1.4695077149155E-2</c:v>
                </c:pt>
                <c:pt idx="2">
                  <c:v>1.2244997918350001E-2</c:v>
                </c:pt>
                <c:pt idx="3">
                  <c:v>2.4489995836701001E-2</c:v>
                </c:pt>
                <c:pt idx="4">
                  <c:v>2.2039377020275999E-2</c:v>
                </c:pt>
                <c:pt idx="5">
                  <c:v>1.2241400416208E-2</c:v>
                </c:pt>
                <c:pt idx="6">
                  <c:v>3.3044499926568001E-2</c:v>
                </c:pt>
                <c:pt idx="7">
                  <c:v>1.4685366032748001E-2</c:v>
                </c:pt>
                <c:pt idx="8">
                  <c:v>1.1011598884157999E-2</c:v>
                </c:pt>
                <c:pt idx="9">
                  <c:v>3.8529282254512999E-2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26C-4257-BBBF-5FC49D0FF8D9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Sheet1!$J$2:$J$11</c:f>
              <c:numCache>
                <c:formatCode>General</c:formatCode>
                <c:ptCount val="10"/>
                <c:pt idx="0">
                  <c:v>1.5175658244176E-2</c:v>
                </c:pt>
                <c:pt idx="1">
                  <c:v>1.3643598878193001E-2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2.2682594888855E-2</c:v>
                </c:pt>
                <c:pt idx="6">
                  <c:v>0</c:v>
                </c:pt>
                <c:pt idx="7">
                  <c:v>9.4410876132930994E-3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A26C-4257-BBBF-5FC49D0FF8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770872"/>
        <c:axId val="282766608"/>
      </c:lineChart>
      <c:catAx>
        <c:axId val="282770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766608"/>
        <c:crosses val="autoZero"/>
        <c:auto val="1"/>
        <c:lblAlgn val="ctr"/>
        <c:lblOffset val="100"/>
        <c:noMultiLvlLbl val="0"/>
      </c:catAx>
      <c:valAx>
        <c:axId val="282766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770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8.5290392463741004E-3</c:v>
                </c:pt>
                <c:pt idx="6">
                  <c:v>2.6440021663760001E-3</c:v>
                </c:pt>
                <c:pt idx="7">
                  <c:v>6.3967794347806004E-3</c:v>
                </c:pt>
                <c:pt idx="8">
                  <c:v>1.0448073076808E-2</c:v>
                </c:pt>
                <c:pt idx="9">
                  <c:v>8.5290392463741004E-3</c:v>
                </c:pt>
                <c:pt idx="10">
                  <c:v>1.0590223730914001E-2</c:v>
                </c:pt>
                <c:pt idx="11">
                  <c:v>5.2240365384041004E-3</c:v>
                </c:pt>
                <c:pt idx="12">
                  <c:v>4.4777456043464002E-3</c:v>
                </c:pt>
                <c:pt idx="13">
                  <c:v>1.4499366718836001E-2</c:v>
                </c:pt>
                <c:pt idx="14">
                  <c:v>5.9703274724619004E-3</c:v>
                </c:pt>
                <c:pt idx="15">
                  <c:v>1.0092696441543E-2</c:v>
                </c:pt>
                <c:pt idx="16">
                  <c:v>7.5339846676304003E-3</c:v>
                </c:pt>
                <c:pt idx="17">
                  <c:v>4.4066702772933E-3</c:v>
                </c:pt>
                <c:pt idx="18">
                  <c:v>5.5438755101431996E-3</c:v>
                </c:pt>
                <c:pt idx="19">
                  <c:v>1.7910982417386E-2</c:v>
                </c:pt>
                <c:pt idx="20">
                  <c:v>2.9851637362308999E-3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07-4ABB-8F05-5F5EF381E8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1.5331544653124E-2</c:v>
                </c:pt>
                <c:pt idx="6">
                  <c:v>0</c:v>
                </c:pt>
                <c:pt idx="7">
                  <c:v>2.2997316979685999E-2</c:v>
                </c:pt>
                <c:pt idx="8">
                  <c:v>7.6657723265619003E-3</c:v>
                </c:pt>
                <c:pt idx="9">
                  <c:v>3.8328861632809998E-2</c:v>
                </c:pt>
                <c:pt idx="10">
                  <c:v>7.6657723265619003E-3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C07-4ABB-8F05-5F5EF381E8C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3.5058574788030001E-3</c:v>
                </c:pt>
                <c:pt idx="5">
                  <c:v>5.6633082349894998E-3</c:v>
                </c:pt>
                <c:pt idx="6">
                  <c:v>1.4832473948782001E-3</c:v>
                </c:pt>
                <c:pt idx="7">
                  <c:v>1.5641517982351999E-3</c:v>
                </c:pt>
                <c:pt idx="8">
                  <c:v>2.5170258822176002E-3</c:v>
                </c:pt>
                <c:pt idx="9">
                  <c:v>3.1462823527719998E-3</c:v>
                </c:pt>
                <c:pt idx="10">
                  <c:v>1.9262953180237E-3</c:v>
                </c:pt>
                <c:pt idx="11">
                  <c:v>3.1013354620181002E-3</c:v>
                </c:pt>
                <c:pt idx="12">
                  <c:v>2.0226100839248E-3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C07-4ABB-8F05-5F5EF381E8C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5.6267495674436003E-3</c:v>
                </c:pt>
                <c:pt idx="5">
                  <c:v>3.5167184796522999E-3</c:v>
                </c:pt>
                <c:pt idx="6">
                  <c:v>4.9234058715131998E-3</c:v>
                </c:pt>
                <c:pt idx="7">
                  <c:v>1.4066873918609001E-3</c:v>
                </c:pt>
                <c:pt idx="8">
                  <c:v>5.1578537701567001E-3</c:v>
                </c:pt>
                <c:pt idx="9">
                  <c:v>4.6889579728697003E-3</c:v>
                </c:pt>
                <c:pt idx="10">
                  <c:v>6.3300932633740996E-3</c:v>
                </c:pt>
                <c:pt idx="11">
                  <c:v>5.1578537701567001E-3</c:v>
                </c:pt>
                <c:pt idx="12">
                  <c:v>7.0334369593045001E-3</c:v>
                </c:pt>
                <c:pt idx="13">
                  <c:v>8.4401243511654008E-3</c:v>
                </c:pt>
                <c:pt idx="14">
                  <c:v>0</c:v>
                </c:pt>
                <c:pt idx="15">
                  <c:v>9.8468117430263007E-3</c:v>
                </c:pt>
                <c:pt idx="16">
                  <c:v>8.4401243511654008E-3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C07-4ABB-8F05-5F5EF381E8C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1.1576444606712999E-2</c:v>
                </c:pt>
                <c:pt idx="5">
                  <c:v>1.4782229267033001E-2</c:v>
                </c:pt>
                <c:pt idx="6">
                  <c:v>3.6421275724195998E-2</c:v>
                </c:pt>
                <c:pt idx="7">
                  <c:v>0.30907622940357998</c:v>
                </c:pt>
                <c:pt idx="8">
                  <c:v>2.7961566203906E-2</c:v>
                </c:pt>
                <c:pt idx="9">
                  <c:v>1.4782229267033001E-2</c:v>
                </c:pt>
                <c:pt idx="10">
                  <c:v>8.4597095202899007E-3</c:v>
                </c:pt>
                <c:pt idx="11">
                  <c:v>8.3706599463921998E-3</c:v>
                </c:pt>
                <c:pt idx="12">
                  <c:v>8.3483975529176999E-3</c:v>
                </c:pt>
                <c:pt idx="13">
                  <c:v>1.0240700998246E-2</c:v>
                </c:pt>
                <c:pt idx="14">
                  <c:v>1.6028923301602001E-2</c:v>
                </c:pt>
                <c:pt idx="15">
                  <c:v>5.3429744338673001E-3</c:v>
                </c:pt>
                <c:pt idx="16">
                  <c:v>9.0830565375744996E-3</c:v>
                </c:pt>
                <c:pt idx="17">
                  <c:v>1.7097518188374999E-2</c:v>
                </c:pt>
                <c:pt idx="18">
                  <c:v>1.246694034569E-2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C07-4ABB-8F05-5F5EF381E8C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2.8506271379704E-3</c:v>
                </c:pt>
                <c:pt idx="6">
                  <c:v>5.7012542759407002E-3</c:v>
                </c:pt>
                <c:pt idx="7">
                  <c:v>3.8008361839605002E-3</c:v>
                </c:pt>
                <c:pt idx="8">
                  <c:v>6.6514633219308004E-3</c:v>
                </c:pt>
                <c:pt idx="9">
                  <c:v>7.1265678449259004E-3</c:v>
                </c:pt>
                <c:pt idx="10">
                  <c:v>1.1402508551881E-2</c:v>
                </c:pt>
                <c:pt idx="11">
                  <c:v>2.8506271379704E-3</c:v>
                </c:pt>
                <c:pt idx="12">
                  <c:v>1.2352717597871999E-2</c:v>
                </c:pt>
                <c:pt idx="13">
                  <c:v>0</c:v>
                </c:pt>
                <c:pt idx="14">
                  <c:v>5.7012542759407002E-3</c:v>
                </c:pt>
                <c:pt idx="15">
                  <c:v>1.0689851767389E-2</c:v>
                </c:pt>
                <c:pt idx="16">
                  <c:v>2.8506271379704E-3</c:v>
                </c:pt>
                <c:pt idx="17">
                  <c:v>1.8529076396806999E-2</c:v>
                </c:pt>
                <c:pt idx="18">
                  <c:v>3.8008361839605002E-3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C07-4ABB-8F05-5F5EF381E8C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1.1074197120708999E-2</c:v>
                </c:pt>
                <c:pt idx="6">
                  <c:v>0</c:v>
                </c:pt>
                <c:pt idx="7">
                  <c:v>6.3281126404050002E-3</c:v>
                </c:pt>
                <c:pt idx="8">
                  <c:v>1.8456995201180999E-2</c:v>
                </c:pt>
                <c:pt idx="9">
                  <c:v>1.3842746400885999E-2</c:v>
                </c:pt>
                <c:pt idx="10">
                  <c:v>8.8593576965670003E-3</c:v>
                </c:pt>
                <c:pt idx="11">
                  <c:v>4.0605389442598998E-2</c:v>
                </c:pt>
                <c:pt idx="12">
                  <c:v>1.4027316352898E-2</c:v>
                </c:pt>
                <c:pt idx="13">
                  <c:v>7.3827980804724996E-3</c:v>
                </c:pt>
                <c:pt idx="14">
                  <c:v>0</c:v>
                </c:pt>
                <c:pt idx="15">
                  <c:v>1.2304663467454E-2</c:v>
                </c:pt>
                <c:pt idx="16">
                  <c:v>3.6913990402361999E-3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7C07-4ABB-8F05-5F5EF381E8C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1.4688601645122999E-2</c:v>
                </c:pt>
                <c:pt idx="6">
                  <c:v>1.4688601645122999E-2</c:v>
                </c:pt>
                <c:pt idx="7">
                  <c:v>1.4688601645122999E-2</c:v>
                </c:pt>
                <c:pt idx="8">
                  <c:v>2.2032902467684998E-2</c:v>
                </c:pt>
                <c:pt idx="9">
                  <c:v>0</c:v>
                </c:pt>
                <c:pt idx="10">
                  <c:v>0</c:v>
                </c:pt>
                <c:pt idx="11">
                  <c:v>2.5705052878966E-2</c:v>
                </c:pt>
                <c:pt idx="12">
                  <c:v>1.4688601645122999E-2</c:v>
                </c:pt>
                <c:pt idx="13">
                  <c:v>0</c:v>
                </c:pt>
                <c:pt idx="14">
                  <c:v>6.2426556991773997E-2</c:v>
                </c:pt>
                <c:pt idx="15">
                  <c:v>1.8360752056404001E-2</c:v>
                </c:pt>
                <c:pt idx="16">
                  <c:v>1.8360752056404001E-2</c:v>
                </c:pt>
                <c:pt idx="17">
                  <c:v>1.4688601645122999E-2</c:v>
                </c:pt>
                <c:pt idx="18">
                  <c:v>1.7136701919311E-2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7C07-4ABB-8F05-5F5EF381E8C0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Sheet1!$J$2:$J$25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5.0421015479252002E-3</c:v>
                </c:pt>
                <c:pt idx="7">
                  <c:v>5.6723642414157997E-3</c:v>
                </c:pt>
                <c:pt idx="8">
                  <c:v>3.7815761609439003E-2</c:v>
                </c:pt>
                <c:pt idx="9">
                  <c:v>1.5126304643776E-2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7C07-4ABB-8F05-5F5EF381E8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7666416"/>
        <c:axId val="227090456"/>
      </c:lineChart>
      <c:catAx>
        <c:axId val="227666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090456"/>
        <c:crosses val="autoZero"/>
        <c:auto val="1"/>
        <c:lblAlgn val="ctr"/>
        <c:lblOffset val="100"/>
        <c:noMultiLvlLbl val="0"/>
      </c:catAx>
      <c:valAx>
        <c:axId val="227090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666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3.6246871042162E-3</c:v>
                </c:pt>
                <c:pt idx="1">
                  <c:v>8.2301718954554993E-3</c:v>
                </c:pt>
                <c:pt idx="2">
                  <c:v>9.0769475382891998E-3</c:v>
                </c:pt>
                <c:pt idx="3">
                  <c:v>6.6950102983757004E-3</c:v>
                </c:pt>
                <c:pt idx="4">
                  <c:v>1.6630917301697998E-2</c:v>
                </c:pt>
                <c:pt idx="5">
                  <c:v>1.1087278201132001E-2</c:v>
                </c:pt>
                <c:pt idx="6">
                  <c:v>5.5436391005658997E-3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52-4ADC-944B-6D0828E6B4E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7.6657723265619003E-3</c:v>
                </c:pt>
                <c:pt idx="1">
                  <c:v>2.2997316979685999E-2</c:v>
                </c:pt>
                <c:pt idx="2">
                  <c:v>2.0442059537498E-2</c:v>
                </c:pt>
                <c:pt idx="4">
                  <c:v>7.6657723265619003E-3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52-4ADC-944B-6D0828E6B4E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1.7975944590948E-3</c:v>
                </c:pt>
                <c:pt idx="1">
                  <c:v>2.4022398680631002E-3</c:v>
                </c:pt>
                <c:pt idx="2">
                  <c:v>3.0738865250522001E-3</c:v>
                </c:pt>
                <c:pt idx="3">
                  <c:v>1.8335463482766999E-3</c:v>
                </c:pt>
                <c:pt idx="4">
                  <c:v>6.0668812994451003E-3</c:v>
                </c:pt>
                <c:pt idx="5">
                  <c:v>1.2807860521051001E-3</c:v>
                </c:pt>
                <c:pt idx="6">
                  <c:v>2.9121030237335998E-3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252-4ADC-944B-6D0828E6B4E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7.5021216937915004E-3</c:v>
                </c:pt>
                <c:pt idx="1">
                  <c:v>5.6265912703436002E-3</c:v>
                </c:pt>
                <c:pt idx="2">
                  <c:v>5.9782532247401E-3</c:v>
                </c:pt>
                <c:pt idx="3">
                  <c:v>3.9855021498266998E-3</c:v>
                </c:pt>
                <c:pt idx="4">
                  <c:v>2.8132956351718001E-3</c:v>
                </c:pt>
                <c:pt idx="5">
                  <c:v>0</c:v>
                </c:pt>
                <c:pt idx="6">
                  <c:v>4.2199434527576997E-3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252-4ADC-944B-6D0828E6B4E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1.4809335870073E-2</c:v>
                </c:pt>
                <c:pt idx="1">
                  <c:v>0.15602404129781999</c:v>
                </c:pt>
                <c:pt idx="2">
                  <c:v>1.4420894273481E-2</c:v>
                </c:pt>
                <c:pt idx="3">
                  <c:v>1.6141906347271001E-2</c:v>
                </c:pt>
                <c:pt idx="4">
                  <c:v>1.3649406102471E-2</c:v>
                </c:pt>
                <c:pt idx="5">
                  <c:v>6.9942608910180002E-3</c:v>
                </c:pt>
                <c:pt idx="6">
                  <c:v>7.9720444337623E-2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252-4ADC-944B-6D0828E6B4E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2.1378484693004999E-3</c:v>
                </c:pt>
                <c:pt idx="1">
                  <c:v>6.3343658349644004E-3</c:v>
                </c:pt>
                <c:pt idx="2">
                  <c:v>6.9225569482110998E-3</c:v>
                </c:pt>
                <c:pt idx="3">
                  <c:v>8.1950857989852004E-3</c:v>
                </c:pt>
                <c:pt idx="4">
                  <c:v>8.5513938772019994E-3</c:v>
                </c:pt>
                <c:pt idx="5">
                  <c:v>9.9766261900689993E-3</c:v>
                </c:pt>
                <c:pt idx="6">
                  <c:v>4.2756969386009997E-3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252-4ADC-944B-6D0828E6B4E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5.5362810954455001E-3</c:v>
                </c:pt>
                <c:pt idx="1">
                  <c:v>6.3271783947948003E-3</c:v>
                </c:pt>
                <c:pt idx="2">
                  <c:v>1.217981840998E-2</c:v>
                </c:pt>
                <c:pt idx="3">
                  <c:v>1.4763416254520999E-2</c:v>
                </c:pt>
                <c:pt idx="4">
                  <c:v>1.4763416254520999E-2</c:v>
                </c:pt>
                <c:pt idx="5">
                  <c:v>9.8422775030141997E-3</c:v>
                </c:pt>
                <c:pt idx="6">
                  <c:v>1.4025245441795E-2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252-4ADC-944B-6D0828E6B4E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3.3042073573684001E-2</c:v>
                </c:pt>
                <c:pt idx="1">
                  <c:v>1.2237805027289999E-2</c:v>
                </c:pt>
                <c:pt idx="2">
                  <c:v>1.3461585530019001E-2</c:v>
                </c:pt>
                <c:pt idx="3">
                  <c:v>2.7272822632247E-2</c:v>
                </c:pt>
                <c:pt idx="4">
                  <c:v>2.4475610054581001E-2</c:v>
                </c:pt>
                <c:pt idx="5">
                  <c:v>2.2028049049122998E-2</c:v>
                </c:pt>
                <c:pt idx="6">
                  <c:v>1.2237805027289999E-2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252-4ADC-944B-6D0828E6B4E4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1">
                  <c:v>1.0586811857228999E-2</c:v>
                </c:pt>
                <c:pt idx="2">
                  <c:v>9.7225823178636005E-3</c:v>
                </c:pt>
                <c:pt idx="6">
                  <c:v>2.2686025408348E-2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252-4ADC-944B-6D0828E6B4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8130824"/>
        <c:axId val="288135416"/>
      </c:barChart>
      <c:catAx>
        <c:axId val="288130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135416"/>
        <c:crosses val="autoZero"/>
        <c:auto val="1"/>
        <c:lblAlgn val="ctr"/>
        <c:lblOffset val="100"/>
        <c:noMultiLvlLbl val="0"/>
      </c:catAx>
      <c:valAx>
        <c:axId val="288135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130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43</c:v>
                </c:pt>
                <c:pt idx="1">
                  <c:v>43</c:v>
                </c:pt>
                <c:pt idx="2">
                  <c:v>30</c:v>
                </c:pt>
                <c:pt idx="3">
                  <c:v>48</c:v>
                </c:pt>
                <c:pt idx="4">
                  <c:v>15</c:v>
                </c:pt>
                <c:pt idx="5">
                  <c:v>10</c:v>
                </c:pt>
                <c:pt idx="6">
                  <c:v>5</c:v>
                </c:pt>
                <c:pt idx="7">
                  <c:v>26</c:v>
                </c:pt>
                <c:pt idx="8">
                  <c:v>2</c:v>
                </c:pt>
                <c:pt idx="9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49-4DB1-93BB-79C4240713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3</c:v>
                </c:pt>
                <c:pt idx="8">
                  <c:v>1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049-4DB1-93BB-79C4240713E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8</c:v>
                </c:pt>
                <c:pt idx="1">
                  <c:v>10</c:v>
                </c:pt>
                <c:pt idx="2">
                  <c:v>3</c:v>
                </c:pt>
                <c:pt idx="3">
                  <c:v>16</c:v>
                </c:pt>
                <c:pt idx="4">
                  <c:v>1</c:v>
                </c:pt>
                <c:pt idx="5">
                  <c:v>4</c:v>
                </c:pt>
                <c:pt idx="6">
                  <c:v>4</c:v>
                </c:pt>
                <c:pt idx="7">
                  <c:v>6</c:v>
                </c:pt>
                <c:pt idx="8">
                  <c:v>3</c:v>
                </c:pt>
                <c:pt idx="9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049-4DB1-93BB-79C4240713E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2</c:v>
                </c:pt>
                <c:pt idx="1">
                  <c:v>5</c:v>
                </c:pt>
                <c:pt idx="2">
                  <c:v>4</c:v>
                </c:pt>
                <c:pt idx="3">
                  <c:v>0</c:v>
                </c:pt>
                <c:pt idx="4">
                  <c:v>0</c:v>
                </c:pt>
                <c:pt idx="5">
                  <c:v>5</c:v>
                </c:pt>
                <c:pt idx="6">
                  <c:v>4</c:v>
                </c:pt>
                <c:pt idx="7">
                  <c:v>3</c:v>
                </c:pt>
                <c:pt idx="8">
                  <c:v>7</c:v>
                </c:pt>
                <c:pt idx="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049-4DB1-93BB-79C4240713E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Sheet1!$F$2:$F$11</c:f>
              <c:numCache>
                <c:formatCode>General</c:formatCode>
                <c:ptCount val="10"/>
                <c:pt idx="0">
                  <c:v>375</c:v>
                </c:pt>
                <c:pt idx="1">
                  <c:v>50</c:v>
                </c:pt>
                <c:pt idx="2">
                  <c:v>43</c:v>
                </c:pt>
                <c:pt idx="3">
                  <c:v>36</c:v>
                </c:pt>
                <c:pt idx="4">
                  <c:v>11</c:v>
                </c:pt>
                <c:pt idx="5">
                  <c:v>212</c:v>
                </c:pt>
                <c:pt idx="6">
                  <c:v>76</c:v>
                </c:pt>
                <c:pt idx="7">
                  <c:v>257</c:v>
                </c:pt>
                <c:pt idx="8">
                  <c:v>57</c:v>
                </c:pt>
                <c:pt idx="9">
                  <c:v>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049-4DB1-93BB-79C4240713E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Sheet1!$G$2:$G$11</c:f>
              <c:numCache>
                <c:formatCode>General</c:formatCode>
                <c:ptCount val="10"/>
                <c:pt idx="0">
                  <c:v>3</c:v>
                </c:pt>
                <c:pt idx="1">
                  <c:v>1</c:v>
                </c:pt>
                <c:pt idx="2">
                  <c:v>9</c:v>
                </c:pt>
                <c:pt idx="3">
                  <c:v>6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049-4DB1-93BB-79C4240713E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Sheet1!$H$2:$H$11</c:f>
              <c:numCache>
                <c:formatCode>General</c:formatCode>
                <c:ptCount val="10"/>
                <c:pt idx="0">
                  <c:v>0</c:v>
                </c:pt>
                <c:pt idx="1">
                  <c:v>7</c:v>
                </c:pt>
                <c:pt idx="2">
                  <c:v>2</c:v>
                </c:pt>
                <c:pt idx="3">
                  <c:v>4</c:v>
                </c:pt>
                <c:pt idx="4">
                  <c:v>2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049-4DB1-93BB-79C4240713E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Sheet1!$I$2:$I$11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4</c:v>
                </c:pt>
                <c:pt idx="4">
                  <c:v>1</c:v>
                </c:pt>
                <c:pt idx="5">
                  <c:v>2</c:v>
                </c:pt>
                <c:pt idx="6">
                  <c:v>4</c:v>
                </c:pt>
                <c:pt idx="7">
                  <c:v>1</c:v>
                </c:pt>
                <c:pt idx="8">
                  <c:v>1</c:v>
                </c:pt>
                <c:pt idx="9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3049-4DB1-93BB-79C4240713ED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Sheet1!$J$2:$J$11</c:f>
              <c:numCache>
                <c:formatCode>General</c:formatCode>
                <c:ptCount val="10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3049-4DB1-93BB-79C4240713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132464"/>
        <c:axId val="288127544"/>
      </c:lineChart>
      <c:catAx>
        <c:axId val="288132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127544"/>
        <c:crosses val="autoZero"/>
        <c:auto val="1"/>
        <c:lblAlgn val="ctr"/>
        <c:lblOffset val="100"/>
        <c:noMultiLvlLbl val="0"/>
      </c:catAx>
      <c:valAx>
        <c:axId val="288127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132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10</c:v>
                </c:pt>
                <c:pt idx="1">
                  <c:v>8</c:v>
                </c:pt>
                <c:pt idx="2">
                  <c:v>6</c:v>
                </c:pt>
                <c:pt idx="3">
                  <c:v>16</c:v>
                </c:pt>
                <c:pt idx="4">
                  <c:v>15</c:v>
                </c:pt>
                <c:pt idx="5">
                  <c:v>2</c:v>
                </c:pt>
                <c:pt idx="6">
                  <c:v>1</c:v>
                </c:pt>
                <c:pt idx="7">
                  <c:v>4</c:v>
                </c:pt>
                <c:pt idx="8">
                  <c:v>1</c:v>
                </c:pt>
                <c:pt idx="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1E-4D54-A71A-4F15C70E2DF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01E-4D54-A71A-4F15C70E2DF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8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01E-4D54-A71A-4F15C70E2DF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01E-4D54-A71A-4F15C70E2DF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Sheet1!$F$2:$F$11</c:f>
              <c:numCache>
                <c:formatCode>General</c:formatCode>
                <c:ptCount val="10"/>
                <c:pt idx="0">
                  <c:v>31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1</c:v>
                </c:pt>
                <c:pt idx="5">
                  <c:v>23</c:v>
                </c:pt>
                <c:pt idx="6">
                  <c:v>5</c:v>
                </c:pt>
                <c:pt idx="7">
                  <c:v>25</c:v>
                </c:pt>
                <c:pt idx="8">
                  <c:v>9</c:v>
                </c:pt>
                <c:pt idx="9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01E-4D54-A71A-4F15C70E2DF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Sheet1!$G$2:$G$11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01E-4D54-A71A-4F15C70E2DF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Sheet1!$H$2:$H$11</c:f>
              <c:numCache>
                <c:formatCode>General</c:formatCode>
                <c:ptCount val="10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C01E-4D54-A71A-4F15C70E2DF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Sheet1!$I$2:$I$11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2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C01E-4D54-A71A-4F15C70E2DF4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Sheet1!$J$2:$J$11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C01E-4D54-A71A-4F15C70E2D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106880"/>
        <c:axId val="288108192"/>
      </c:lineChart>
      <c:catAx>
        <c:axId val="288106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108192"/>
        <c:crosses val="autoZero"/>
        <c:auto val="1"/>
        <c:lblAlgn val="ctr"/>
        <c:lblOffset val="100"/>
        <c:noMultiLvlLbl val="0"/>
      </c:catAx>
      <c:valAx>
        <c:axId val="288108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106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10</c:v>
                </c:pt>
                <c:pt idx="1">
                  <c:v>7</c:v>
                </c:pt>
                <c:pt idx="2">
                  <c:v>9</c:v>
                </c:pt>
                <c:pt idx="3">
                  <c:v>21</c:v>
                </c:pt>
                <c:pt idx="4">
                  <c:v>4</c:v>
                </c:pt>
                <c:pt idx="5">
                  <c:v>6</c:v>
                </c:pt>
                <c:pt idx="6">
                  <c:v>4</c:v>
                </c:pt>
                <c:pt idx="7">
                  <c:v>6</c:v>
                </c:pt>
                <c:pt idx="8">
                  <c:v>3</c:v>
                </c:pt>
                <c:pt idx="9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E9-4116-8555-0D1DFBBC33B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EE9-4116-8555-0D1DFBBC33B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3</c:v>
                </c:pt>
                <c:pt idx="1">
                  <c:v>2</c:v>
                </c:pt>
                <c:pt idx="2">
                  <c:v>3</c:v>
                </c:pt>
                <c:pt idx="3">
                  <c:v>12</c:v>
                </c:pt>
                <c:pt idx="4">
                  <c:v>4</c:v>
                </c:pt>
                <c:pt idx="5">
                  <c:v>3</c:v>
                </c:pt>
                <c:pt idx="6">
                  <c:v>4</c:v>
                </c:pt>
                <c:pt idx="7">
                  <c:v>4</c:v>
                </c:pt>
                <c:pt idx="8">
                  <c:v>7</c:v>
                </c:pt>
                <c:pt idx="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EE9-4116-8555-0D1DFBBC33B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3</c:v>
                </c:pt>
                <c:pt idx="7">
                  <c:v>2</c:v>
                </c:pt>
                <c:pt idx="8">
                  <c:v>0</c:v>
                </c:pt>
                <c:pt idx="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EE9-4116-8555-0D1DFBBC33B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Sheet1!$F$2:$F$11</c:f>
              <c:numCache>
                <c:formatCode>General</c:formatCode>
                <c:ptCount val="10"/>
                <c:pt idx="0">
                  <c:v>9</c:v>
                </c:pt>
                <c:pt idx="1">
                  <c:v>6</c:v>
                </c:pt>
                <c:pt idx="2">
                  <c:v>6</c:v>
                </c:pt>
                <c:pt idx="3">
                  <c:v>7</c:v>
                </c:pt>
                <c:pt idx="4">
                  <c:v>4</c:v>
                </c:pt>
                <c:pt idx="5">
                  <c:v>7</c:v>
                </c:pt>
                <c:pt idx="6">
                  <c:v>5</c:v>
                </c:pt>
                <c:pt idx="7">
                  <c:v>11</c:v>
                </c:pt>
                <c:pt idx="8">
                  <c:v>6</c:v>
                </c:pt>
                <c:pt idx="9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EE9-4116-8555-0D1DFBBC33B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Sheet1!$G$2:$G$11</c:f>
              <c:numCache>
                <c:formatCode>General</c:formatCode>
                <c:ptCount val="10"/>
                <c:pt idx="0">
                  <c:v>2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EE9-4116-8555-0D1DFBBC33B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Sheet1!$H$2:$H$11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EE9-4116-8555-0D1DFBBC33B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Sheet1!$I$2:$I$11</c:f>
              <c:numCache>
                <c:formatCode>General</c:formatCode>
                <c:ptCount val="10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1EE9-4116-8555-0D1DFBBC33B3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Sheet1!$J$2:$J$11</c:f>
              <c:numCache>
                <c:formatCode>General</c:formatCode>
                <c:ptCount val="10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1EE9-4116-8555-0D1DFBBC33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109504"/>
        <c:axId val="288116720"/>
      </c:lineChart>
      <c:catAx>
        <c:axId val="288109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116720"/>
        <c:crosses val="autoZero"/>
        <c:auto val="1"/>
        <c:lblAlgn val="ctr"/>
        <c:lblOffset val="100"/>
        <c:noMultiLvlLbl val="0"/>
      </c:catAx>
      <c:valAx>
        <c:axId val="288116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109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6</c:v>
                </c:pt>
                <c:pt idx="1">
                  <c:v>9</c:v>
                </c:pt>
                <c:pt idx="2">
                  <c:v>2</c:v>
                </c:pt>
                <c:pt idx="3">
                  <c:v>2</c:v>
                </c:pt>
                <c:pt idx="4">
                  <c:v>7</c:v>
                </c:pt>
                <c:pt idx="5">
                  <c:v>4</c:v>
                </c:pt>
                <c:pt idx="6">
                  <c:v>3</c:v>
                </c:pt>
                <c:pt idx="7">
                  <c:v>3</c:v>
                </c:pt>
                <c:pt idx="8">
                  <c:v>6</c:v>
                </c:pt>
                <c:pt idx="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6F-4E83-9FAA-908761B6E00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4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A6F-4E83-9FAA-908761B6E00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3</c:v>
                </c:pt>
                <c:pt idx="1">
                  <c:v>4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  <c:pt idx="5">
                  <c:v>6</c:v>
                </c:pt>
                <c:pt idx="6">
                  <c:v>1</c:v>
                </c:pt>
                <c:pt idx="7">
                  <c:v>5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A6F-4E83-9FAA-908761B6E00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A6F-4E83-9FAA-908761B6E00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Sheet1!$F$2:$F$11</c:f>
              <c:numCache>
                <c:formatCode>General</c:formatCode>
                <c:ptCount val="10"/>
                <c:pt idx="0">
                  <c:v>133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1</c:v>
                </c:pt>
                <c:pt idx="5">
                  <c:v>59</c:v>
                </c:pt>
                <c:pt idx="6">
                  <c:v>5</c:v>
                </c:pt>
                <c:pt idx="7">
                  <c:v>138</c:v>
                </c:pt>
                <c:pt idx="8">
                  <c:v>1</c:v>
                </c:pt>
                <c:pt idx="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A6F-4E83-9FAA-908761B6E00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Sheet1!$G$2:$G$11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A6F-4E83-9FAA-908761B6E00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Sheet1!$H$2:$H$11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A6F-4E83-9FAA-908761B6E00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Sheet1!$I$2:$I$11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6A6F-4E83-9FAA-908761B6E00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Sheet1!$J$2:$J$11</c:f>
              <c:numCache>
                <c:formatCode>General</c:formatCode>
                <c:ptCount val="10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6A6F-4E83-9FAA-908761B6E0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118688"/>
        <c:axId val="288119016"/>
      </c:lineChart>
      <c:catAx>
        <c:axId val="288118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119016"/>
        <c:crosses val="autoZero"/>
        <c:auto val="1"/>
        <c:lblAlgn val="ctr"/>
        <c:lblOffset val="100"/>
        <c:noMultiLvlLbl val="0"/>
      </c:catAx>
      <c:valAx>
        <c:axId val="288119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118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28</c:v>
                </c:pt>
                <c:pt idx="1">
                  <c:v>25</c:v>
                </c:pt>
                <c:pt idx="2">
                  <c:v>17</c:v>
                </c:pt>
                <c:pt idx="3">
                  <c:v>39</c:v>
                </c:pt>
                <c:pt idx="4">
                  <c:v>26</c:v>
                </c:pt>
                <c:pt idx="5">
                  <c:v>13</c:v>
                </c:pt>
                <c:pt idx="6">
                  <c:v>8</c:v>
                </c:pt>
                <c:pt idx="7">
                  <c:v>13</c:v>
                </c:pt>
                <c:pt idx="8">
                  <c:v>10</c:v>
                </c:pt>
                <c:pt idx="9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24-4526-BE41-5134E4BDE92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1</c:v>
                </c:pt>
                <c:pt idx="1">
                  <c:v>3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5</c:v>
                </c:pt>
                <c:pt idx="8">
                  <c:v>1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624-4526-BE41-5134E4BDE92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8</c:v>
                </c:pt>
                <c:pt idx="1">
                  <c:v>9</c:v>
                </c:pt>
                <c:pt idx="2">
                  <c:v>6</c:v>
                </c:pt>
                <c:pt idx="3">
                  <c:v>22</c:v>
                </c:pt>
                <c:pt idx="4">
                  <c:v>4</c:v>
                </c:pt>
                <c:pt idx="5">
                  <c:v>10</c:v>
                </c:pt>
                <c:pt idx="6">
                  <c:v>6</c:v>
                </c:pt>
                <c:pt idx="7">
                  <c:v>9</c:v>
                </c:pt>
                <c:pt idx="8">
                  <c:v>14</c:v>
                </c:pt>
                <c:pt idx="9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624-4526-BE41-5134E4BDE92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3</c:v>
                </c:pt>
                <c:pt idx="1">
                  <c:v>4</c:v>
                </c:pt>
                <c:pt idx="2">
                  <c:v>3</c:v>
                </c:pt>
                <c:pt idx="3">
                  <c:v>2</c:v>
                </c:pt>
                <c:pt idx="4">
                  <c:v>0</c:v>
                </c:pt>
                <c:pt idx="5">
                  <c:v>3</c:v>
                </c:pt>
                <c:pt idx="6">
                  <c:v>5</c:v>
                </c:pt>
                <c:pt idx="7">
                  <c:v>4</c:v>
                </c:pt>
                <c:pt idx="8">
                  <c:v>3</c:v>
                </c:pt>
                <c:pt idx="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624-4526-BE41-5134E4BDE92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Sheet1!$F$2:$F$11</c:f>
              <c:numCache>
                <c:formatCode>General</c:formatCode>
                <c:ptCount val="10"/>
                <c:pt idx="0">
                  <c:v>174</c:v>
                </c:pt>
                <c:pt idx="1">
                  <c:v>15</c:v>
                </c:pt>
                <c:pt idx="2">
                  <c:v>14</c:v>
                </c:pt>
                <c:pt idx="3">
                  <c:v>15</c:v>
                </c:pt>
                <c:pt idx="4">
                  <c:v>7</c:v>
                </c:pt>
                <c:pt idx="5">
                  <c:v>89</c:v>
                </c:pt>
                <c:pt idx="6">
                  <c:v>16</c:v>
                </c:pt>
                <c:pt idx="7">
                  <c:v>175</c:v>
                </c:pt>
                <c:pt idx="8">
                  <c:v>17</c:v>
                </c:pt>
                <c:pt idx="9">
                  <c:v>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624-4526-BE41-5134E4BDE92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Sheet1!$G$2:$G$11</c:f>
              <c:numCache>
                <c:formatCode>General</c:formatCode>
                <c:ptCount val="10"/>
                <c:pt idx="0">
                  <c:v>3</c:v>
                </c:pt>
                <c:pt idx="1">
                  <c:v>2</c:v>
                </c:pt>
                <c:pt idx="2">
                  <c:v>4</c:v>
                </c:pt>
                <c:pt idx="3">
                  <c:v>3</c:v>
                </c:pt>
                <c:pt idx="4">
                  <c:v>3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624-4526-BE41-5134E4BDE92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Sheet1!$H$2:$H$11</c:f>
              <c:numCache>
                <c:formatCode>General</c:formatCode>
                <c:ptCount val="10"/>
                <c:pt idx="0">
                  <c:v>1</c:v>
                </c:pt>
                <c:pt idx="1">
                  <c:v>3</c:v>
                </c:pt>
                <c:pt idx="2">
                  <c:v>3</c:v>
                </c:pt>
                <c:pt idx="3">
                  <c:v>4</c:v>
                </c:pt>
                <c:pt idx="4">
                  <c:v>2</c:v>
                </c:pt>
                <c:pt idx="5">
                  <c:v>3</c:v>
                </c:pt>
                <c:pt idx="6">
                  <c:v>1</c:v>
                </c:pt>
                <c:pt idx="7">
                  <c:v>2</c:v>
                </c:pt>
                <c:pt idx="8">
                  <c:v>2</c:v>
                </c:pt>
                <c:pt idx="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624-4526-BE41-5134E4BDE92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Sheet1!$I$2:$I$11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3</c:v>
                </c:pt>
                <c:pt idx="4">
                  <c:v>3</c:v>
                </c:pt>
                <c:pt idx="5">
                  <c:v>1</c:v>
                </c:pt>
                <c:pt idx="6">
                  <c:v>4</c:v>
                </c:pt>
                <c:pt idx="7">
                  <c:v>2</c:v>
                </c:pt>
                <c:pt idx="8">
                  <c:v>1</c:v>
                </c:pt>
                <c:pt idx="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3624-4526-BE41-5134E4BDE92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Sheet1!$J$2:$J$11</c:f>
              <c:numCache>
                <c:formatCode>General</c:formatCode>
                <c:ptCount val="10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3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3624-4526-BE41-5134E4BDE9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117048"/>
        <c:axId val="288119672"/>
      </c:lineChart>
      <c:catAx>
        <c:axId val="288117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119672"/>
        <c:crosses val="autoZero"/>
        <c:auto val="1"/>
        <c:lblAlgn val="ctr"/>
        <c:lblOffset val="100"/>
        <c:noMultiLvlLbl val="0"/>
      </c:catAx>
      <c:valAx>
        <c:axId val="288119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117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67</c:v>
                </c:pt>
                <c:pt idx="1">
                  <c:v>84</c:v>
                </c:pt>
                <c:pt idx="2">
                  <c:v>53</c:v>
                </c:pt>
                <c:pt idx="3">
                  <c:v>16</c:v>
                </c:pt>
                <c:pt idx="4">
                  <c:v>11</c:v>
                </c:pt>
                <c:pt idx="5">
                  <c:v>43</c:v>
                </c:pt>
                <c:pt idx="6">
                  <c:v>28</c:v>
                </c:pt>
                <c:pt idx="7">
                  <c:v>38</c:v>
                </c:pt>
                <c:pt idx="8">
                  <c:v>18</c:v>
                </c:pt>
                <c:pt idx="9">
                  <c:v>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7C-443B-8A10-F468BCF547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5</c:v>
                </c:pt>
                <c:pt idx="6">
                  <c:v>1</c:v>
                </c:pt>
                <c:pt idx="7">
                  <c:v>6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87C-443B-8A10-F468BCF5472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62</c:v>
                </c:pt>
                <c:pt idx="1">
                  <c:v>43</c:v>
                </c:pt>
                <c:pt idx="2">
                  <c:v>17</c:v>
                </c:pt>
                <c:pt idx="3">
                  <c:v>11</c:v>
                </c:pt>
                <c:pt idx="4">
                  <c:v>5</c:v>
                </c:pt>
                <c:pt idx="5">
                  <c:v>59</c:v>
                </c:pt>
                <c:pt idx="6">
                  <c:v>43</c:v>
                </c:pt>
                <c:pt idx="7">
                  <c:v>68</c:v>
                </c:pt>
                <c:pt idx="8">
                  <c:v>34</c:v>
                </c:pt>
                <c:pt idx="9">
                  <c:v>103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87C-443B-8A10-F468BCF5472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6</c:v>
                </c:pt>
                <c:pt idx="1">
                  <c:v>16</c:v>
                </c:pt>
                <c:pt idx="2">
                  <c:v>1</c:v>
                </c:pt>
                <c:pt idx="3">
                  <c:v>4</c:v>
                </c:pt>
                <c:pt idx="4">
                  <c:v>1</c:v>
                </c:pt>
                <c:pt idx="5">
                  <c:v>5</c:v>
                </c:pt>
                <c:pt idx="6">
                  <c:v>7</c:v>
                </c:pt>
                <c:pt idx="7">
                  <c:v>9</c:v>
                </c:pt>
                <c:pt idx="8">
                  <c:v>16</c:v>
                </c:pt>
                <c:pt idx="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87C-443B-8A10-F468BCF5472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Sheet1!$F$2:$F$11</c:f>
              <c:numCache>
                <c:formatCode>General</c:formatCode>
                <c:ptCount val="10"/>
                <c:pt idx="0">
                  <c:v>1812</c:v>
                </c:pt>
                <c:pt idx="1">
                  <c:v>83</c:v>
                </c:pt>
                <c:pt idx="2">
                  <c:v>70</c:v>
                </c:pt>
                <c:pt idx="3">
                  <c:v>25</c:v>
                </c:pt>
                <c:pt idx="4">
                  <c:v>51</c:v>
                </c:pt>
                <c:pt idx="5">
                  <c:v>609</c:v>
                </c:pt>
                <c:pt idx="6">
                  <c:v>115</c:v>
                </c:pt>
                <c:pt idx="7">
                  <c:v>1537</c:v>
                </c:pt>
                <c:pt idx="8">
                  <c:v>36</c:v>
                </c:pt>
                <c:pt idx="9">
                  <c:v>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87C-443B-8A10-F468BCF5472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Sheet1!$G$2:$G$11</c:f>
              <c:numCache>
                <c:formatCode>General</c:formatCode>
                <c:ptCount val="10"/>
                <c:pt idx="0">
                  <c:v>13</c:v>
                </c:pt>
                <c:pt idx="1">
                  <c:v>9</c:v>
                </c:pt>
                <c:pt idx="2">
                  <c:v>0</c:v>
                </c:pt>
                <c:pt idx="3">
                  <c:v>0</c:v>
                </c:pt>
                <c:pt idx="4">
                  <c:v>9</c:v>
                </c:pt>
                <c:pt idx="5">
                  <c:v>4</c:v>
                </c:pt>
                <c:pt idx="6">
                  <c:v>4</c:v>
                </c:pt>
                <c:pt idx="7">
                  <c:v>6</c:v>
                </c:pt>
                <c:pt idx="8">
                  <c:v>5</c:v>
                </c:pt>
                <c:pt idx="9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87C-443B-8A10-F468BCF5472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Sheet1!$H$2:$H$11</c:f>
              <c:numCache>
                <c:formatCode>General</c:formatCode>
                <c:ptCount val="10"/>
                <c:pt idx="0">
                  <c:v>4</c:v>
                </c:pt>
                <c:pt idx="1">
                  <c:v>5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8</c:v>
                </c:pt>
                <c:pt idx="6">
                  <c:v>1</c:v>
                </c:pt>
                <c:pt idx="7">
                  <c:v>16</c:v>
                </c:pt>
                <c:pt idx="8">
                  <c:v>4</c:v>
                </c:pt>
                <c:pt idx="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787C-443B-8A10-F468BCF5472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Sheet1!$I$2:$I$11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0</c:v>
                </c:pt>
                <c:pt idx="8">
                  <c:v>2</c:v>
                </c:pt>
                <c:pt idx="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787C-443B-8A10-F468BCF5472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6/12/2016</c:v>
                </c:pt>
                <c:pt idx="1">
                  <c:v>7/12/2016</c:v>
                </c:pt>
                <c:pt idx="2">
                  <c:v>8/12/2016</c:v>
                </c:pt>
                <c:pt idx="3">
                  <c:v>9/12/2016</c:v>
                </c:pt>
                <c:pt idx="4">
                  <c:v>10/12/2016</c:v>
                </c:pt>
                <c:pt idx="5">
                  <c:v>11/12/2016</c:v>
                </c:pt>
                <c:pt idx="6">
                  <c:v>12/12/2016</c:v>
                </c:pt>
                <c:pt idx="7">
                  <c:v>13/12/2016</c:v>
                </c:pt>
                <c:pt idx="8">
                  <c:v>14/12/2016</c:v>
                </c:pt>
                <c:pt idx="9">
                  <c:v>15/12/2016</c:v>
                </c:pt>
              </c:strCache>
            </c:strRef>
          </c:cat>
          <c:val>
            <c:numRef>
              <c:f>Sheet1!$J$2:$J$11</c:f>
              <c:numCache>
                <c:formatCode>General</c:formatCode>
                <c:ptCount val="10"/>
                <c:pt idx="0">
                  <c:v>0</c:v>
                </c:pt>
                <c:pt idx="1">
                  <c:v>4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5</c:v>
                </c:pt>
                <c:pt idx="6">
                  <c:v>3</c:v>
                </c:pt>
                <c:pt idx="7">
                  <c:v>4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787C-443B-8A10-F468BCF547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135088"/>
        <c:axId val="288134760"/>
      </c:lineChart>
      <c:catAx>
        <c:axId val="288135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134760"/>
        <c:crosses val="autoZero"/>
        <c:auto val="1"/>
        <c:lblAlgn val="ctr"/>
        <c:lblOffset val="100"/>
        <c:noMultiLvlLbl val="0"/>
      </c:catAx>
      <c:valAx>
        <c:axId val="288134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135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5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5</c:v>
                </c:pt>
                <c:pt idx="5">
                  <c:v>9</c:v>
                </c:pt>
                <c:pt idx="6">
                  <c:v>11</c:v>
                </c:pt>
                <c:pt idx="7">
                  <c:v>16</c:v>
                </c:pt>
                <c:pt idx="8">
                  <c:v>23</c:v>
                </c:pt>
                <c:pt idx="9">
                  <c:v>37</c:v>
                </c:pt>
                <c:pt idx="10">
                  <c:v>50</c:v>
                </c:pt>
                <c:pt idx="11">
                  <c:v>22</c:v>
                </c:pt>
                <c:pt idx="12">
                  <c:v>19</c:v>
                </c:pt>
                <c:pt idx="13">
                  <c:v>29</c:v>
                </c:pt>
                <c:pt idx="14">
                  <c:v>20</c:v>
                </c:pt>
                <c:pt idx="15">
                  <c:v>8</c:v>
                </c:pt>
                <c:pt idx="16">
                  <c:v>25</c:v>
                </c:pt>
                <c:pt idx="17">
                  <c:v>22</c:v>
                </c:pt>
                <c:pt idx="18">
                  <c:v>16</c:v>
                </c:pt>
                <c:pt idx="19">
                  <c:v>25</c:v>
                </c:pt>
                <c:pt idx="20">
                  <c:v>16</c:v>
                </c:pt>
                <c:pt idx="21">
                  <c:v>14</c:v>
                </c:pt>
                <c:pt idx="22">
                  <c:v>10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8F8-4DDB-BCE4-948E54FE877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1</c:v>
                </c:pt>
                <c:pt idx="8">
                  <c:v>0</c:v>
                </c:pt>
                <c:pt idx="9">
                  <c:v>4</c:v>
                </c:pt>
                <c:pt idx="10">
                  <c:v>3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8F8-4DDB-BCE4-948E54FE877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3</c:v>
                </c:pt>
                <c:pt idx="1">
                  <c:v>5</c:v>
                </c:pt>
                <c:pt idx="2">
                  <c:v>2</c:v>
                </c:pt>
                <c:pt idx="3">
                  <c:v>7</c:v>
                </c:pt>
                <c:pt idx="4">
                  <c:v>22</c:v>
                </c:pt>
                <c:pt idx="5">
                  <c:v>37</c:v>
                </c:pt>
                <c:pt idx="6">
                  <c:v>20</c:v>
                </c:pt>
                <c:pt idx="7">
                  <c:v>17</c:v>
                </c:pt>
                <c:pt idx="8">
                  <c:v>31</c:v>
                </c:pt>
                <c:pt idx="9">
                  <c:v>36</c:v>
                </c:pt>
                <c:pt idx="10">
                  <c:v>50</c:v>
                </c:pt>
                <c:pt idx="11">
                  <c:v>59</c:v>
                </c:pt>
                <c:pt idx="12">
                  <c:v>30</c:v>
                </c:pt>
                <c:pt idx="13">
                  <c:v>25</c:v>
                </c:pt>
                <c:pt idx="14">
                  <c:v>10</c:v>
                </c:pt>
                <c:pt idx="15">
                  <c:v>11</c:v>
                </c:pt>
                <c:pt idx="16">
                  <c:v>11</c:v>
                </c:pt>
                <c:pt idx="17">
                  <c:v>19</c:v>
                </c:pt>
                <c:pt idx="18">
                  <c:v>5</c:v>
                </c:pt>
                <c:pt idx="19">
                  <c:v>12</c:v>
                </c:pt>
                <c:pt idx="20">
                  <c:v>13</c:v>
                </c:pt>
                <c:pt idx="21">
                  <c:v>14</c:v>
                </c:pt>
                <c:pt idx="22">
                  <c:v>3</c:v>
                </c:pt>
                <c:pt idx="23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8F8-4DDB-BCE4-948E54FE877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4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5</c:v>
                </c:pt>
                <c:pt idx="6">
                  <c:v>6</c:v>
                </c:pt>
                <c:pt idx="7">
                  <c:v>2</c:v>
                </c:pt>
                <c:pt idx="8">
                  <c:v>7</c:v>
                </c:pt>
                <c:pt idx="9">
                  <c:v>6</c:v>
                </c:pt>
                <c:pt idx="10">
                  <c:v>10</c:v>
                </c:pt>
                <c:pt idx="11">
                  <c:v>5</c:v>
                </c:pt>
                <c:pt idx="12">
                  <c:v>5</c:v>
                </c:pt>
                <c:pt idx="13">
                  <c:v>4</c:v>
                </c:pt>
                <c:pt idx="14">
                  <c:v>2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5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2</c:v>
                </c:pt>
                <c:pt idx="2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8F8-4DDB-BCE4-948E54FE877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7</c:v>
                </c:pt>
                <c:pt idx="1">
                  <c:v>8</c:v>
                </c:pt>
                <c:pt idx="2">
                  <c:v>20</c:v>
                </c:pt>
                <c:pt idx="3">
                  <c:v>13</c:v>
                </c:pt>
                <c:pt idx="4">
                  <c:v>13</c:v>
                </c:pt>
                <c:pt idx="5">
                  <c:v>8</c:v>
                </c:pt>
                <c:pt idx="6">
                  <c:v>41</c:v>
                </c:pt>
                <c:pt idx="7">
                  <c:v>1426</c:v>
                </c:pt>
                <c:pt idx="8">
                  <c:v>757</c:v>
                </c:pt>
                <c:pt idx="9">
                  <c:v>604</c:v>
                </c:pt>
                <c:pt idx="10">
                  <c:v>540</c:v>
                </c:pt>
                <c:pt idx="11">
                  <c:v>502</c:v>
                </c:pt>
                <c:pt idx="12">
                  <c:v>89</c:v>
                </c:pt>
                <c:pt idx="13">
                  <c:v>46</c:v>
                </c:pt>
                <c:pt idx="14">
                  <c:v>44</c:v>
                </c:pt>
                <c:pt idx="15">
                  <c:v>22</c:v>
                </c:pt>
                <c:pt idx="16">
                  <c:v>30</c:v>
                </c:pt>
                <c:pt idx="17">
                  <c:v>28</c:v>
                </c:pt>
                <c:pt idx="18">
                  <c:v>36</c:v>
                </c:pt>
                <c:pt idx="19">
                  <c:v>48</c:v>
                </c:pt>
                <c:pt idx="20">
                  <c:v>48</c:v>
                </c:pt>
                <c:pt idx="21">
                  <c:v>20</c:v>
                </c:pt>
                <c:pt idx="22">
                  <c:v>14</c:v>
                </c:pt>
                <c:pt idx="23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8F8-4DDB-BCE4-948E54FE877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5</c:v>
                </c:pt>
                <c:pt idx="9">
                  <c:v>10</c:v>
                </c:pt>
                <c:pt idx="10">
                  <c:v>7</c:v>
                </c:pt>
                <c:pt idx="11">
                  <c:v>1</c:v>
                </c:pt>
                <c:pt idx="12">
                  <c:v>4</c:v>
                </c:pt>
                <c:pt idx="13">
                  <c:v>5</c:v>
                </c:pt>
                <c:pt idx="14">
                  <c:v>3</c:v>
                </c:pt>
                <c:pt idx="15">
                  <c:v>9</c:v>
                </c:pt>
                <c:pt idx="16">
                  <c:v>2</c:v>
                </c:pt>
                <c:pt idx="17">
                  <c:v>2</c:v>
                </c:pt>
                <c:pt idx="18">
                  <c:v>1</c:v>
                </c:pt>
                <c:pt idx="19">
                  <c:v>0</c:v>
                </c:pt>
                <c:pt idx="20">
                  <c:v>3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8F8-4DDB-BCE4-948E54FE877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3</c:v>
                </c:pt>
                <c:pt idx="7">
                  <c:v>2</c:v>
                </c:pt>
                <c:pt idx="8">
                  <c:v>2</c:v>
                </c:pt>
                <c:pt idx="9">
                  <c:v>6</c:v>
                </c:pt>
                <c:pt idx="10">
                  <c:v>11</c:v>
                </c:pt>
                <c:pt idx="11">
                  <c:v>5</c:v>
                </c:pt>
                <c:pt idx="12">
                  <c:v>2</c:v>
                </c:pt>
                <c:pt idx="13">
                  <c:v>0</c:v>
                </c:pt>
                <c:pt idx="14">
                  <c:v>3</c:v>
                </c:pt>
                <c:pt idx="15">
                  <c:v>3</c:v>
                </c:pt>
                <c:pt idx="16">
                  <c:v>0</c:v>
                </c:pt>
                <c:pt idx="17">
                  <c:v>1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8F8-4DDB-BCE4-948E54FE877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8F8-4DDB-BCE4-948E54FE877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Sheet1!$J$2:$J$25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3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8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5</c:v>
                </c:pt>
                <c:pt idx="16">
                  <c:v>0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E8F8-4DDB-BCE4-948E54FE87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124264"/>
        <c:axId val="288122296"/>
      </c:lineChart>
      <c:catAx>
        <c:axId val="288124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122296"/>
        <c:crosses val="autoZero"/>
        <c:auto val="1"/>
        <c:lblAlgn val="ctr"/>
        <c:lblOffset val="100"/>
        <c:noMultiLvlLbl val="0"/>
      </c:catAx>
      <c:valAx>
        <c:axId val="288122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124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28</c:v>
                </c:pt>
                <c:pt idx="1">
                  <c:v>105</c:v>
                </c:pt>
                <c:pt idx="2">
                  <c:v>102</c:v>
                </c:pt>
                <c:pt idx="3">
                  <c:v>86</c:v>
                </c:pt>
                <c:pt idx="4">
                  <c:v>16</c:v>
                </c:pt>
                <c:pt idx="5">
                  <c:v>11</c:v>
                </c:pt>
                <c:pt idx="6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2A-408A-8559-4108D4E1898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6</c:v>
                </c:pt>
                <c:pt idx="2">
                  <c:v>3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2A-408A-8559-4108D4E1898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43</c:v>
                </c:pt>
                <c:pt idx="1">
                  <c:v>130</c:v>
                </c:pt>
                <c:pt idx="2">
                  <c:v>77</c:v>
                </c:pt>
                <c:pt idx="3">
                  <c:v>120</c:v>
                </c:pt>
                <c:pt idx="4">
                  <c:v>11</c:v>
                </c:pt>
                <c:pt idx="5">
                  <c:v>5</c:v>
                </c:pt>
                <c:pt idx="6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62A-408A-8559-4108D4E1898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7</c:v>
                </c:pt>
                <c:pt idx="1">
                  <c:v>15</c:v>
                </c:pt>
                <c:pt idx="2">
                  <c:v>32</c:v>
                </c:pt>
                <c:pt idx="3">
                  <c:v>6</c:v>
                </c:pt>
                <c:pt idx="4">
                  <c:v>4</c:v>
                </c:pt>
                <c:pt idx="5">
                  <c:v>1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62A-408A-8559-4108D4E1898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115</c:v>
                </c:pt>
                <c:pt idx="1">
                  <c:v>3349</c:v>
                </c:pt>
                <c:pt idx="2">
                  <c:v>119</c:v>
                </c:pt>
                <c:pt idx="3">
                  <c:v>106</c:v>
                </c:pt>
                <c:pt idx="4">
                  <c:v>25</c:v>
                </c:pt>
                <c:pt idx="5">
                  <c:v>51</c:v>
                </c:pt>
                <c:pt idx="6">
                  <c:v>609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62A-408A-8559-4108D4E1898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4</c:v>
                </c:pt>
                <c:pt idx="1">
                  <c:v>19</c:v>
                </c:pt>
                <c:pt idx="2">
                  <c:v>14</c:v>
                </c:pt>
                <c:pt idx="3">
                  <c:v>7</c:v>
                </c:pt>
                <c:pt idx="4">
                  <c:v>0</c:v>
                </c:pt>
                <c:pt idx="5">
                  <c:v>9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62A-408A-8559-4108D4E1898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1</c:v>
                </c:pt>
                <c:pt idx="1">
                  <c:v>20</c:v>
                </c:pt>
                <c:pt idx="2">
                  <c:v>9</c:v>
                </c:pt>
                <c:pt idx="3">
                  <c:v>5</c:v>
                </c:pt>
                <c:pt idx="4">
                  <c:v>0</c:v>
                </c:pt>
                <c:pt idx="5">
                  <c:v>0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62A-408A-8559-4108D4E1898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4</c:v>
                </c:pt>
                <c:pt idx="3">
                  <c:v>2</c:v>
                </c:pt>
                <c:pt idx="4">
                  <c:v>0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62A-408A-8559-4108D4E18986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62A-408A-8559-4108D4E189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8132792"/>
        <c:axId val="288136072"/>
      </c:barChart>
      <c:catAx>
        <c:axId val="288132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136072"/>
        <c:crosses val="autoZero"/>
        <c:auto val="1"/>
        <c:lblAlgn val="ctr"/>
        <c:lblOffset val="100"/>
        <c:noMultiLvlLbl val="0"/>
      </c:catAx>
      <c:valAx>
        <c:axId val="288136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132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56</c:v>
                </c:pt>
                <c:pt idx="1">
                  <c:v>3</c:v>
                </c:pt>
                <c:pt idx="2">
                  <c:v>1</c:v>
                </c:pt>
                <c:pt idx="3">
                  <c:v>2</c:v>
                </c:pt>
                <c:pt idx="4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21-4913-9157-117AB84DFD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3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721-4913-9157-117AB84DFD2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74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721-4913-9157-117AB84DFD2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8</c:v>
                </c:pt>
                <c:pt idx="1">
                  <c:v>2</c:v>
                </c:pt>
                <c:pt idx="2">
                  <c:v>2</c:v>
                </c:pt>
                <c:pt idx="3">
                  <c:v>0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721-4913-9157-117AB84DFD2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65</c:v>
                </c:pt>
                <c:pt idx="1">
                  <c:v>4</c:v>
                </c:pt>
                <c:pt idx="2">
                  <c:v>2</c:v>
                </c:pt>
                <c:pt idx="3">
                  <c:v>2</c:v>
                </c:pt>
                <c:pt idx="4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21-4913-9157-117AB84DFD2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721-4913-9157-117AB84DFD2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7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721-4913-9157-117AB84DFD2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721-4913-9157-117AB84DFD2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Sheet1!$J$2:$J$6</c:f>
              <c:numCache>
                <c:formatCode>General</c:formatCode>
                <c:ptCount val="5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721-4913-9157-117AB84DFD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8110160"/>
        <c:axId val="288112456"/>
      </c:barChart>
      <c:catAx>
        <c:axId val="288110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112456"/>
        <c:crosses val="autoZero"/>
        <c:auto val="1"/>
        <c:lblAlgn val="ctr"/>
        <c:lblOffset val="100"/>
        <c:noMultiLvlLbl val="0"/>
      </c:catAx>
      <c:valAx>
        <c:axId val="288112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110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0h - 2h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56</c:v>
                </c:pt>
                <c:pt idx="1">
                  <c:v>3</c:v>
                </c:pt>
                <c:pt idx="2">
                  <c:v>74</c:v>
                </c:pt>
                <c:pt idx="3">
                  <c:v>8</c:v>
                </c:pt>
                <c:pt idx="4">
                  <c:v>65</c:v>
                </c:pt>
                <c:pt idx="5">
                  <c:v>1</c:v>
                </c:pt>
                <c:pt idx="6">
                  <c:v>7</c:v>
                </c:pt>
                <c:pt idx="7">
                  <c:v>0</c:v>
                </c:pt>
                <c:pt idx="8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AF-4D66-8353-B75F5C6C790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2h - 8h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3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4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AAF-4D66-8353-B75F5C6C790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8h - 24h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AAF-4D66-8353-B75F5C6C790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24h+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AAF-4D66-8353-B75F5C6C790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 responded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Sheet1!$F$2:$F$10</c:f>
              <c:numCache>
                <c:formatCode>General</c:formatCode>
                <c:ptCount val="9"/>
                <c:pt idx="0">
                  <c:v>24</c:v>
                </c:pt>
                <c:pt idx="1">
                  <c:v>0</c:v>
                </c:pt>
                <c:pt idx="2">
                  <c:v>6</c:v>
                </c:pt>
                <c:pt idx="3">
                  <c:v>8</c:v>
                </c:pt>
                <c:pt idx="4">
                  <c:v>20</c:v>
                </c:pt>
                <c:pt idx="5">
                  <c:v>0</c:v>
                </c:pt>
                <c:pt idx="6">
                  <c:v>0</c:v>
                </c:pt>
                <c:pt idx="7">
                  <c:v>3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AAF-4D66-8353-B75F5C6C79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8106552"/>
        <c:axId val="288111800"/>
      </c:barChart>
      <c:catAx>
        <c:axId val="288106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111800"/>
        <c:crosses val="autoZero"/>
        <c:auto val="1"/>
        <c:lblAlgn val="ctr"/>
        <c:lblOffset val="100"/>
        <c:noMultiLvlLbl val="0"/>
      </c:catAx>
      <c:valAx>
        <c:axId val="288111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106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 FULL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dotcom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636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5818446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44354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33612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46018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97169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39077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3558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41486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71310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20396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79906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46046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00389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38487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1999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@KFHGroup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234769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72.1%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314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@Bankboubyan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112558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0.0577%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78.5%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992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@NBKPage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371771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92.5%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833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@alDawliBank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748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@Gulf_Bank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71132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0588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@warbabank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78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@ALTijariCBK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863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@Abk_kuwait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17733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740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2277764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75078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33666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28968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85864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33931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85980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94918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86291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38689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27414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85161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92811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04707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130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@BurganBankGroup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41415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463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62156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0330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2057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858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574584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706217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08911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36615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00800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06606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31632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6975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479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@KFHGroup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234769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36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@alDawliBank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378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@NBKPage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371771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647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@Gulf_Bank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71132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471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@Bankboubyan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112558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024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@warbabank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283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@ALTijariCBK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378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@Abk_kuwait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354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@BurganBankGroup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20403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603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40491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717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84268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279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52315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6196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Following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91110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9257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Following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33223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8078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Following Change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0287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6297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Tweets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64246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1793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Tweets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46808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035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37146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3744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128207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8176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12218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168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Replies To Users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14289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3503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Tweet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58760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4545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861258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8208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910359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7279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93888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6607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40098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0201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39648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1010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Retweets Per Own Tweet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66476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0239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Likes Per Own Tweet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57462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9483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Replies Per Own Tweet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505003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9772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Own Tweet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906969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9171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511530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3697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41639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659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136826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3432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19932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4309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84889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3946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843117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05462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57873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79236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52064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20804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037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 - 2016-12-15 19:44:34</a:t>
                      </a:r>
                      <a:r>
                        <a:rPr lang="en-US" sz="1000"/>
                        <a:t>
"</a:t>
                      </a:r>
                      <a:r>
                        <a:rPr lang="ar-AE" sz="1000"/>
                        <a:t>بها قوم إذا وثبوا لمجد
تحقق من وثوبهم المحال
وإن قالوا على الأيام قولا
رأيت القول تدعمه الفعال" </a:t>
                      </a:r>
                      <a:r>
                        <a:rPr lang="en-US" sz="1000"/>
                        <a:t>https://t.co/liszqLEEoM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06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@warbabank - 2016-12-15 17:40:54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نقدم لكم برنامج </a:t>
                      </a:r>
                      <a:r>
                        <a:rPr lang="en-US" sz="1000"/>
                        <a:t>Lounge Key </a:t>
                      </a:r>
                      <a:r>
                        <a:rPr lang="ar-AE" sz="1000"/>
                        <a:t>والذي يتيح لحامل بطاقة وربة فيزا بلاتينوم خيارات إضافية للتمتع بإنتظار الرحلة في المطارا… </a:t>
                      </a:r>
                      <a:r>
                        <a:rPr lang="en-US" sz="1000"/>
                        <a:t>https://t.co/mmK17SNWgc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803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@Abk_kuwait - 2016-12-15 17:36:48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منشن رفيجك اللي ناطر الإعانة </a:t>
                      </a:r>
                      <a:r>
                        <a:rPr lang="en-US" sz="1000"/>
                        <a:t>💸 https://t.co/RlCynjjCZW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506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- 2016-12-15 17:18:01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خدمة ويسترن يونيون متاحة على مدار الساعة، طوال أيام الأسبوع. للمزيد من التفاصيل عن هذه الخدمة:
</a:t>
                      </a:r>
                      <a:r>
                        <a:rPr lang="en-US" sz="1000"/>
                        <a:t>https://t.co/TidVOJxPTJ
#BoubyanServices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86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@Gulf_Bank - 2016-12-15 16:49:13</a:t>
                      </a:r>
                      <a:r>
                        <a:rPr lang="en-US" sz="1000"/>
                        <a:t>
"</a:t>
                      </a:r>
                      <a:r>
                        <a:rPr lang="ar-AE" sz="1000"/>
                        <a:t>الطريقة الوحيدة لتنبؤ مستقبلك هو من خلال خلقك له"
 تهنئة لمدراء بنك الخليج التنفيذيين لاستكمالهم برنامج وحدات الإد… </a:t>
                      </a:r>
                      <a:r>
                        <a:rPr lang="en-US" sz="1000"/>
                        <a:t>https://t.co/AefpYF62nm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17706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7539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4648501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5267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45933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25141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3779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7142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856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@warbabank - 2016-12-15 15:04:27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بخاطرك تعدل أسنانك؟ تبي تبتسم وانت مستانس؟ بنك وربة ما يخلي شي بخاطرك! نقسط لك دفعاتك وانت مرتاح بنفس سعر الكاش من… </a:t>
                      </a:r>
                      <a:r>
                        <a:rPr lang="en-US" sz="1000"/>
                        <a:t>https://t.co/Zvbw38YEsT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825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@ALTijariCBK - 2016-12-15 15:01:49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من أجل تسهيل وضمان سرعة معاملات القروض، تم تحديد الأفرع التالية لاستقبال ومتابعة معاملاتكم؛
-المنصورية
-القرين
-الأ… </a:t>
                      </a:r>
                      <a:r>
                        <a:rPr lang="en-US" sz="1000"/>
                        <a:t>https://t.co/Jqyt0rxuwa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0.0184%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563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- 2016-12-15 14:33:34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موسى وإبراهيم شقيقان ولدوا وهم لايبصرون قام د.منصور الشمري بإجراء العملية للشقيقين ولأول مرة رأى كل منهما الآخر.… </a:t>
                      </a:r>
                      <a:r>
                        <a:rPr lang="en-US" sz="1000"/>
                        <a:t>https://t.co/1h1lEPCrkw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0.0720%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934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@Abk_kuwait - 2016-12-15 14:22:56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البنك الأهلي الكويتي فخور بالطاقات الشبابية الكويتية التي يحرص البنك الأهلي عليها كونها هي المساهم الأول في رفع مست… </a:t>
                      </a:r>
                      <a:r>
                        <a:rPr lang="en-US" sz="1000"/>
                        <a:t>https://t.co/qv88kNwl2A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0.1101%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52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 - 2016-12-15 14:06:47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تفضلوا بزيارتنا في معارض "بيتك" لتقديم أفضل الخدمات التمويلية في الشويخ – الري على الدائري الرابع – الضجيج على الدا… </a:t>
                      </a:r>
                      <a:r>
                        <a:rPr lang="en-US" sz="1000"/>
                        <a:t>https://t.co/5NPbw17omw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856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- 2016-12-15 12:16:00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خطط لمستقبلك بثبات مع وديعة الهنا واستلم أرباح شهرية، وديعة الهنا هي وديعة الوكالة ثابتة طويلة الأجل بأرباح شهرية لفترات تصل الى خمس سنوات.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73763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3903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5578238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69230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03511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71982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44048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48710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191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@ALTijariCBK - 2016-12-15 12:02:17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البنك التجاري يتمنى لكم نهاية أسبوع سعيدة </a:t>
                      </a:r>
                      <a:r>
                        <a:rPr lang="en-US" sz="1000"/>
                        <a:t>https://t.co/aEJ8jthQc6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3683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 - 2016-12-15 12:00:15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اعلان! </a:t>
                      </a:r>
                      <a:r>
                        <a:rPr lang="en-US" sz="1000"/>
                        <a:t>https://t.co/fMKrx1221m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9342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 - 2016-12-15 12:00:10</a:t>
                      </a:r>
                      <a:r>
                        <a:rPr lang="en-US" sz="1000"/>
                        <a:t>
Announcement! https://t.co/AD0SK7dYgQ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531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@Gulf_Bank - 2016-12-15 11:31:01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تمتع أكثر بقيمة أقل في أرقى مطاعم الكويت مع بنك الخليج وفيزا </a:t>
                      </a:r>
                      <a:r>
                        <a:rPr lang="en-US" sz="1000"/>
                        <a:t>https://t.co/eyzankwoeE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233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@Abk_kuwait - 2016-12-15 11:30:04</a:t>
                      </a:r>
                      <a:r>
                        <a:rPr lang="en-US" sz="1000"/>
                        <a:t>
Enjoy your weekend  #ABK_Kuwait https://t.co/vEwgMHTbdQ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943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 - 2016-12-15 10:30:35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يوعان؟ استخدم بطاقة الوطني الائتمانية في @</a:t>
                      </a:r>
                      <a:r>
                        <a:rPr lang="en-US" sz="1000"/>
                        <a:t>whitevanillakw  </a:t>
                      </a:r>
                      <a:r>
                        <a:rPr lang="ar-AE" sz="1000"/>
                        <a:t>و استمتع بخصم 10% مع برنامج مكافآت الوطني! </a:t>
                      </a:r>
                      <a:r>
                        <a:rPr lang="en-US" sz="1000"/>
                        <a:t>https://t.co/oiqRGj1ZBL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977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@Gulf_Bank - 2016-12-15 10:21:34</a:t>
                      </a:r>
                      <a:r>
                        <a:rPr lang="en-US" sz="1000"/>
                        <a:t>
RT @BLUEPRINTKW: </a:t>
                      </a:r>
                      <a:r>
                        <a:rPr lang="ar-AE" sz="1000"/>
                        <a:t>صورة جماعية لمنظمي ندوة بنك الخليج الموجهه لعملاء التميز ويشارك في الصورة ممثلي بلوبرينت و نايت فرانك و تراورز أند هاملينز…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071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 - 2016-12-15 10:16:17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لمعرفة مستجدات الرواتب الرجاء الضغط على الرابط 
</a:t>
                      </a:r>
                      <a:r>
                        <a:rPr lang="en-US" sz="1000"/>
                        <a:t>https://t.co/VNkt2AYES2 https://t.co/KWHC3gVYBw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01106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1507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- 4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4591242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5101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78928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61560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0356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13789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10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@ALTijariCBK - 2016-12-15 10:03:59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سواء كنت مؤسسة كبيرة ترغب بتقديم هدية لموظفيها أو فقط تبحث عن شراء هدية لأحبائك، بطاقات الهدايا هي الحل الأمثل </a:t>
                      </a:r>
                      <a:r>
                        <a:rPr lang="en-US" sz="1000"/>
                        <a:t>https://t.co/5GhBRutoUV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684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@warbabank - 2016-12-15 09:30:38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إستخدم بطاقتك الائتمانية من بنك وربة وقد تسترد لغاية 100% عن كل 100 دينار من مشترياتك
#بنك_وربة #نتميز_بالحلول </a:t>
                      </a:r>
                      <a:r>
                        <a:rPr lang="en-US" sz="1000"/>
                        <a:t>https://t.co/hShhwcf4Fb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7931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- 2016-12-15 09:28:00</a:t>
                      </a:r>
                      <a:r>
                        <a:rPr lang="en-US" sz="1000"/>
                        <a:t>
30 </a:t>
                      </a:r>
                      <a:r>
                        <a:rPr lang="ar-AE" sz="1000"/>
                        <a:t>دينار قد تساهم في إعادة النظر لشخص ما، شارك في حملة "نور بوبيان" لإعادة النظر وتبرع عبر الرابط:
</a:t>
                      </a:r>
                      <a:r>
                        <a:rPr lang="en-US" sz="1000"/>
                        <a:t>https://t.co/tiizDqqM5V
#NoorBoubyan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178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 - 2016-12-15 09:05:21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منشن شخص بيطلع معاك البر اليوم </a:t>
                      </a:r>
                      <a:r>
                        <a:rPr lang="en-US" sz="1000"/>
                        <a:t>https://t.co/KZaZXiXRGn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723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 - 2016-12-15 08:14:10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سيتم اليوم صرف بدل الكتب لطلبة الكلية الاسترالية في الكويت للفصل الدراسي الأول 2016/2017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39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 - 2016-12-15 08:10:16</a:t>
                      </a:r>
                      <a:r>
                        <a:rPr lang="en-US" sz="1000"/>
                        <a:t>
Due to the weather conditions, we have postponed today’s book reading. We will announce the new date soon! https://t.co/BlD4d7vlQa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334503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121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787737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526041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014527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5082644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766866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398278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59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#kfhtips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291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#الكويت_ترحب_بسلمان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86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#KFHFriday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155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#امنية_بيتك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288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#KFHCareers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1823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#KFHAwards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165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#بنك_الكويت_الدولي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543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#رواتب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7357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#BoubyanIslamic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232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#بوبيان_كل_ثلاثاء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42371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2740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949260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234156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380982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816038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075206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873520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535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#wibc2016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150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#اعرف_حقوقك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146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#noorboubyan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372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#حياكم_في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66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#BoubyanServices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3.8888888888889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4.8888888888889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688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#فانتاسي_بوبيان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15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#اربح_مع_بوبيان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810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#BoubyanCLICk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898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#WeCLICK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1360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#BoubyanClick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27513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2843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293656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311956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644455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8244547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595447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96217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389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#NoorBoubyan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866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#BoubyanSR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707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#مسابقة_وربة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500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0.63157894736842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0.63157894736842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0.36842105263158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1.6315789473684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4100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#بخطوة_وحدة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82133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2193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Table - 1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8054833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656041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9419948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619744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249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@Abk_kuwait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@_m_kw0 - 2016-12-15 23:06:38</a:t>
                      </a:r>
                      <a:r>
                        <a:rPr lang="en-US" sz="1000"/>
                        <a:t>
@Abk_kuwait </a:t>
                      </a:r>
                      <a:r>
                        <a:rPr lang="ar-AE" sz="1000"/>
                        <a:t>السلام عليكم اخوي انا في ابريطانية وبطاقتي انسحبت في الأله وشنو الحل فيدني ؟؟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5331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@AlDreesAlajmi - 2016-12-15 20:50:55</a:t>
                      </a:r>
                      <a:r>
                        <a:rPr lang="en-US" sz="1000"/>
                        <a:t>
@Bankboubyan </a:t>
                      </a:r>
                      <a:r>
                        <a:rPr lang="ar-AE" sz="1000"/>
                        <a:t>اخوي علشان حاطين خدمة الشات والتواصل من طريق الشات من خارج البلاد !؟ ممكن اتفيدني يمكن احتمال اغير البنك والسبه حضرت الموظف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15/12/2016 20:52:56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300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@sraa_kh - 2016-12-15 20:22:59</a:t>
                      </a:r>
                      <a:r>
                        <a:rPr lang="en-US" sz="1000"/>
                        <a:t>
@Bankboubyan </a:t>
                      </a:r>
                      <a:r>
                        <a:rPr lang="ar-AE" sz="1000"/>
                        <a:t>السلام عليكم بدق عليكم و احط رقم حسابي و يقول غير فعال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15/12/2016 20:34:40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67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@ALTijariCBK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@AlM9lo5i - 2016-12-15 15:21:51</a:t>
                      </a:r>
                      <a:r>
                        <a:rPr lang="en-US" sz="1000"/>
                        <a:t>
@ALTijariCBK 
</a:t>
                      </a:r>
                      <a:r>
                        <a:rPr lang="ar-AE" sz="1000"/>
                        <a:t>السلام عليكم ، بسأل ساعات دوام فرع صليبخات متى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15/12/2016 15:23:35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700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@rosalin__ - 2016-12-15 15:15:21</a:t>
                      </a:r>
                      <a:r>
                        <a:rPr lang="en-US" sz="1000"/>
                        <a:t>
@KFHGroup </a:t>
                      </a:r>
                      <a:r>
                        <a:rPr lang="ar-AE" sz="1000"/>
                        <a:t>رقم الايبان هو رقم الحساب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15/12/2016 15:28:07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674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@Nwara_Alkh - 2016-12-15 14:40:40</a:t>
                      </a:r>
                      <a:r>
                        <a:rPr lang="en-US" sz="1000"/>
                        <a:t>
@KFHGroup </a:t>
                      </a:r>
                      <a:r>
                        <a:rPr lang="ar-AE" sz="1000"/>
                        <a:t>السلام عليكم .. 
ماكينة السحب الالي فرع مبارك الكبير سحبت البطاقه و لا طلعتها ، شنو اسوي :)؟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15/12/2016 14:42:37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1023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@abohamadali1994 - 2016-12-15 13:39:12</a:t>
                      </a:r>
                      <a:r>
                        <a:rPr lang="en-US" sz="1000"/>
                        <a:t>
@KFHGroup </a:t>
                      </a:r>
                      <a:r>
                        <a:rPr lang="ar-AE" sz="1000"/>
                        <a:t>يعني اقدر اتوظف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15/12/2016 13:42:15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770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@abohamadali1994 - 2016-12-15 13:35:48</a:t>
                      </a:r>
                      <a:r>
                        <a:rPr lang="en-US" sz="1000"/>
                        <a:t>
@KFHGroup </a:t>
                      </a:r>
                      <a:r>
                        <a:rPr lang="ar-AE" sz="1000"/>
                        <a:t>السلام عليكم لوسمحت في توظيف لحملة شهادة  الثانويه العامه للكويتيين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15/12/2016 13:38:24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69496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0393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Table - 2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91849718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455988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138492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056879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861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@abohamadali1994 - 2016-12-15 13:33:27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السلام عليكم لوسمحت في توظيف لحملة شهادة الثانويه العامه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15/12/2016 13:35:52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726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@Apex_Predator98 - 2016-12-15 13:10:25</a:t>
                      </a:r>
                      <a:r>
                        <a:rPr lang="en-US" sz="1000"/>
                        <a:t>
@Bankboubyan </a:t>
                      </a:r>
                      <a:r>
                        <a:rPr lang="ar-AE" sz="1000"/>
                        <a:t>سلام عليكم، متى تنزل اعانه طلاب الجامعات الخاصه؟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15/12/2016 13:48:54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311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@jam3y_ml8oof - 2016-12-15 12:41:59</a:t>
                      </a:r>
                      <a:r>
                        <a:rPr lang="en-US" sz="1000"/>
                        <a:t>
@KFHGroup </a:t>
                      </a:r>
                      <a:r>
                        <a:rPr lang="ar-AE" sz="1000"/>
                        <a:t>اخوي مساعدات الشون -بأي خيار ؟؟ التامينات ؟!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13:30:07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146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@pobaidp - 2016-12-15 12:19:32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لو سمحت ، شنو الفروع الي تبطل بالفتره المسائيه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15/12/2016 12:22:21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614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@awc2gsbn - 2016-12-15 12:19:11</a:t>
                      </a:r>
                      <a:r>
                        <a:rPr lang="en-US" sz="1000"/>
                        <a:t>
@Bankboubyan </a:t>
                      </a:r>
                      <a:r>
                        <a:rPr lang="ar-AE" sz="1000"/>
                        <a:t>جم رقمكم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15/12/2016 12:30:00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177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@MAAlDe3y - 2016-12-15 12:08:34</a:t>
                      </a:r>
                      <a:r>
                        <a:rPr lang="en-US" sz="1000"/>
                        <a:t>
@NBKPage Gust ? https://t.co/WvjWHTQkdD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239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@ZahourAlKhalaf - 2016-12-15 11:27:37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و باجي الكليات متى؟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15/12/2016 11:29:26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21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@S3ood3054 - 2016-12-15 11:20:41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السلام عليكم مساعدات الشؤؤن اليوم؟؟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15/12/2016 11:23:24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910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@mbuyabis - 2016-12-15 11:10:19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اخوي،،،اذا احد اهداك دشداشة لونها بنفسجي نفس لون دشداشة خالد الشطي في مجال تلبسها ولا فشله؟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310649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36872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Table - 3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27919390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477587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571993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065190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389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@Yzakaeria_ - 2016-12-15 10:58:29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انا منزلين لي ١٠٠ بس ممكن افهم ليش وين الباجي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15/12/2016 11:06:59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676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@jm3analrezan - 2016-12-15 10:55:41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السلام عليكم لوسمحت لدي استفسار؟
@</a:t>
                      </a:r>
                      <a:r>
                        <a:rPr lang="en-US" sz="1000"/>
                        <a:t>NBKPage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15/12/2016 11:06:03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725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@sh3lanalmne3 - 2016-12-15 10:55:40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السلام عليكم لوسمحت لدي استفسار؟
@</a:t>
                      </a:r>
                      <a:r>
                        <a:rPr lang="en-US" sz="1000"/>
                        <a:t>NBKPage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15/12/2016 11:07:05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420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@mbuyabis - 2016-12-15 10:54:09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السلام عليكم لوسمحت لدي استفسار؟
@</a:t>
                      </a:r>
                      <a:r>
                        <a:rPr lang="en-US" sz="1000"/>
                        <a:t>NBKPage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15/12/2016 11:04:10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311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@3rmq3 - 2016-12-15 10:38:34</a:t>
                      </a:r>
                      <a:r>
                        <a:rPr lang="en-US" sz="1000"/>
                        <a:t>
@KFHGroup </a:t>
                      </a:r>
                      <a:r>
                        <a:rPr lang="ar-AE" sz="1000"/>
                        <a:t>لو سمحت متى تنزل رواتب مساعدات الشؤون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884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@bad_alotb - 2016-12-15 10:31:26</a:t>
                      </a:r>
                      <a:r>
                        <a:rPr lang="en-US" sz="1000"/>
                        <a:t>
@Bankboubyan 
</a:t>
                      </a:r>
                      <a:r>
                        <a:rPr lang="ar-AE" sz="1000"/>
                        <a:t>انا سجلت بالمسابقه مالت البلايستيشن بس ما دقوا علي 
هل راح يتم اختياري ولالا ؟!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15/12/2016 10:58:55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366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@Shiuom_altemimi - 2016-12-15 08:59:47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انا بالقاهره ؟!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15/12/2016 09:06:17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11999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744639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Table - 4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37324708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251793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09369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491482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16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@ALTijariCBK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@nerdnerd5 - 2016-12-15 08:57:11</a:t>
                      </a:r>
                      <a:r>
                        <a:rPr lang="en-US" sz="1000"/>
                        <a:t>
@ALTijariCBK </a:t>
                      </a:r>
                      <a:r>
                        <a:rPr lang="ar-AE" sz="1000"/>
                        <a:t>السلام عليكم 
اختي متي تنزلون معاش الشؤون ياريت اليوم ما ننطر لي الاحد ??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15/12/2016 09:01:52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19812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17008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- 1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7132175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06889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0637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027687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592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@Mr_FaWaZQ8 - 2016-12-15 23:58:45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السلام عليكم من الظلم حجز ع المستحقات كلها الي تنزل للعميل المستقيل يابنك يوجد قانون اذا لم ادفع القسط ارفع علي قضية مو اتجوعنا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16/12/2016 00:05:44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009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@Abk_kuwait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@_m_kw0 - 2016-12-15 23:06:38</a:t>
                      </a:r>
                      <a:r>
                        <a:rPr lang="en-US" sz="1000"/>
                        <a:t>
@Abk_kuwait </a:t>
                      </a:r>
                      <a:r>
                        <a:rPr lang="ar-AE" sz="1000"/>
                        <a:t>السلام عليكم اخوي انا في ابريطانية وبطاقتي انسحبت في الأله وشنو الحل فيدني ؟؟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745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@demanch00 - 2016-12-15 22:00:49</a:t>
                      </a:r>
                      <a:r>
                        <a:rPr lang="en-US" sz="1000"/>
                        <a:t>
@KFHGroup </a:t>
                      </a:r>
                      <a:r>
                        <a:rPr lang="ar-AE" sz="1000"/>
                        <a:t>شكرًا للردود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15/12/2016 22:01:55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194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@Q8_3sssl - 2016-12-15 21:52:07</a:t>
                      </a:r>
                      <a:r>
                        <a:rPr lang="en-US" sz="1000"/>
                        <a:t>
@ilrbma @NBKPage </a:t>
                      </a:r>
                      <a:r>
                        <a:rPr lang="ar-AE" sz="1000"/>
                        <a:t>يرزقج الله طراقان كثرهن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348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@ilrbma - 2016-12-15 21:28:02</a:t>
                      </a:r>
                      <a:r>
                        <a:rPr lang="en-US" sz="1000"/>
                        <a:t>
@Galaa_91 @NBKPage 
</a:t>
                      </a:r>
                      <a:r>
                        <a:rPr lang="ar-AE" sz="1000"/>
                        <a:t>يارب ارزقنا و تزيده </a:t>
                      </a:r>
                      <a:r>
                        <a:rPr lang="en-US" sz="1000"/>
                        <a:t>💔💔😭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895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@Galaa_91 - 2016-12-15 21:27:20</a:t>
                      </a:r>
                      <a:r>
                        <a:rPr lang="en-US" sz="1000"/>
                        <a:t>
@ilrbma @NBKPage </a:t>
                      </a:r>
                      <a:r>
                        <a:rPr lang="ar-AE" sz="1000"/>
                        <a:t>عنده مليون وساحب بس عشره ؟دايما اللي فلوسهم واجد بخيلين</a:t>
                      </a:r>
                      <a:r>
                        <a:rPr lang="en-US" sz="1000"/>
                        <a:t>🌚💔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059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@sdfa_q8 - 2016-12-15 21:26:55</a:t>
                      </a:r>
                      <a:r>
                        <a:rPr lang="en-US" sz="1000"/>
                        <a:t>
@ilrbma @NBKPage 😂😂💔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38745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3800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- 2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3555034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92608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11893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882732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102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@ilrbma - 2016-12-15 21:24:28</a:t>
                      </a:r>
                      <a:r>
                        <a:rPr lang="en-US" sz="1000"/>
                        <a:t>
</a:t>
                      </a:r>
                      <a:r>
                        <a:rPr lang="ko-KR" altLang="en-US" sz="1000"/>
                        <a:t>ㅤ ㅤ ㅤ ㅤ 
</a:t>
                      </a:r>
                      <a:r>
                        <a:rPr lang="en-US" altLang="ko-KR" sz="1000"/>
                        <a:t>@</a:t>
                      </a:r>
                      <a:r>
                        <a:rPr lang="en-US" sz="1000"/>
                        <a:t>NBKPage -
</a:t>
                      </a:r>
                      <a:r>
                        <a:rPr lang="ar-AE" sz="1000"/>
                        <a:t>لقيت هالورقه عند مكينة السحب </a:t>
                      </a:r>
                      <a:r>
                        <a:rPr lang="en-US" sz="1000"/>
                        <a:t>💔
</a:t>
                      </a:r>
                      <a:r>
                        <a:rPr lang="ar-AE" sz="1000"/>
                        <a:t>انا راضية ب ١٠ دنانير المسحوبه 
مابي المليون </a:t>
                      </a:r>
                      <a:r>
                        <a:rPr lang="en-US" sz="1000"/>
                        <a:t>😭😂💔
</a:t>
                      </a:r>
                      <a:r>
                        <a:rPr lang="ar-AE" sz="1000"/>
                        <a:t>الله يزيده وي… </a:t>
                      </a:r>
                      <a:r>
                        <a:rPr lang="en-US" sz="1000"/>
                        <a:t>https://t.co/zTI5yDReKG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963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@demanch00 - 2016-12-15 21:22:07</a:t>
                      </a:r>
                      <a:r>
                        <a:rPr lang="en-US" sz="1000"/>
                        <a:t>
@KFHGroup </a:t>
                      </a:r>
                      <a:r>
                        <a:rPr lang="ar-AE" sz="1000"/>
                        <a:t>تسليم على المفتاح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15/12/2016 22:00:25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907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@3nzrut - 2016-12-15 21:21:55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اشرب جقاره ما تطلع دخان،ثاريها الجقاره تشرب بروحي
#بوح_مفلس
#اثم_مديون
#الديانه_خلص_حنانهم
#اهداء_اخر_الشهر
@</a:t>
                      </a:r>
                      <a:r>
                        <a:rPr lang="en-US" sz="1000"/>
                        <a:t>NBKPage
https://t.co/B3LqgK3sur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06:16:17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216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@AlDreesAlajmi - 2016-12-15 20:50:55</a:t>
                      </a:r>
                      <a:r>
                        <a:rPr lang="en-US" sz="1000"/>
                        <a:t>
@Bankboubyan </a:t>
                      </a:r>
                      <a:r>
                        <a:rPr lang="ar-AE" sz="1000"/>
                        <a:t>اخوي علشان حاطين خدمة الشات والتواصل من طريق الشات من خارج البلاد !؟ ممكن اتفيدني يمكن احتمال اغير البنك والسبه حضرت الموظف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15/12/2016 20:52:56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138298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04376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- 3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633591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35575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444963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821013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6915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@warbabank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@i96y8Tho079e88o - 2016-12-15 20:45:07</a:t>
                      </a:r>
                      <a:r>
                        <a:rPr lang="en-US" sz="1000"/>
                        <a:t>
@warbabank </a:t>
                      </a:r>
                      <a:r>
                        <a:rPr lang="ar-AE" sz="1000"/>
                        <a:t>السلام عليكم اخوي شنو ميزة البطاقه هذي وشنو الشروط </a:t>
                      </a:r>
                      <a:r>
                        <a:rPr lang="en-US" sz="1000"/>
                        <a:t>🌹🌹🌹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15/12/2016 21:18:12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58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@Mohamedaljameel - 2016-12-15 20:41:17</a:t>
                      </a:r>
                      <a:r>
                        <a:rPr lang="en-US" sz="1000"/>
                        <a:t>
@KFHGroup </a:t>
                      </a:r>
                      <a:r>
                        <a:rPr lang="ar-AE" sz="1000"/>
                        <a:t>ممكن رقم التلفون للتواصل معهم لدى بعض الاستفسارات وشكرا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15/12/2016 21:58:23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3988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@sraa_kh - 2016-12-15 20:22:59</a:t>
                      </a:r>
                      <a:r>
                        <a:rPr lang="en-US" sz="1000"/>
                        <a:t>
@Bankboubyan </a:t>
                      </a:r>
                      <a:r>
                        <a:rPr lang="ar-AE" sz="1000"/>
                        <a:t>السلام عليكم بدق عليكم و احط رقم حسابي و يقول غير فعال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15/12/2016 20:34:40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177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@MarioomAl_mf - 2016-12-15 20:03:10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او ام جي سار تق متاقق وكله دم وين شرطة الاطفال عنهم </a:t>
                      </a:r>
                      <a:r>
                        <a:rPr lang="en-US" sz="1000"/>
                        <a:t>😱😂🔪 (@ NBK Grand Avenue - @nbkpage in KWT, kuwait) https://t.co/glYEYw31Nk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477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@Novemberher - 2016-12-15 19:05:31</a:t>
                      </a:r>
                      <a:r>
                        <a:rPr lang="en-US" sz="1000"/>
                        <a:t>
@Bankboubyan </a:t>
                      </a:r>
                      <a:r>
                        <a:rPr lang="ar-AE" sz="1000"/>
                        <a:t>لا اخوي تواصلت </a:t>
                      </a:r>
                      <a:r>
                        <a:rPr lang="en-US" sz="1000"/>
                        <a:t>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856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@dreemyasser - 2016-12-15 18:58:23</a:t>
                      </a:r>
                      <a:r>
                        <a:rPr lang="en-US" sz="1000"/>
                        <a:t>
@KFHGroup </a:t>
                      </a:r>
                      <a:r>
                        <a:rPr lang="ar-AE" sz="1000"/>
                        <a:t>ياليت تمولون اخوانا المحتاجين في حلب قبل بيوتنا.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171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@warbabank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@nayef_aldousari - 2016-12-15 18:39:58</a:t>
                      </a:r>
                      <a:r>
                        <a:rPr lang="en-US" sz="1000"/>
                        <a:t>
@warbabank 
@FAthbayah 
</a:t>
                      </a:r>
                      <a:r>
                        <a:rPr lang="ar-AE" sz="1000"/>
                        <a:t>شلون طريقة التسجيل فيها 
حملت البرنامج وطلب مني </a:t>
                      </a:r>
                      <a:r>
                        <a:rPr lang="en-US" sz="1000"/>
                        <a:t>https://t.co/I2QCCNNMa3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15/12/2016 18:43:05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167659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068485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- 4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3378051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17575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484706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897045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515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@Gulf_Bank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@falessa_92 - 2016-12-15 18:33:27</a:t>
                      </a:r>
                      <a:r>
                        <a:rPr lang="en-US" sz="1000"/>
                        <a:t>
@Gulf_Bank </a:t>
                      </a:r>
                      <a:r>
                        <a:rPr lang="ar-AE" sz="1000"/>
                        <a:t>قواك الله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409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@Gulf_Bank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@falessa_92 - 2016-12-15 18:15:06</a:t>
                      </a:r>
                      <a:r>
                        <a:rPr lang="en-US" sz="1000"/>
                        <a:t>
@Gulf_Bank </a:t>
                      </a:r>
                      <a:r>
                        <a:rPr lang="ar-AE" sz="1000"/>
                        <a:t>يعني تسدد القرض الحين  يوم الأحد اروح  أي فرع اطلب براءة ذمة او وصل مخالصة يعطوني بنفس الوقت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15/12/2016 18:25:50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357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@AAl3jer - 2016-12-15 18:10:44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متى مساعدات الشؤون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15/12/2016 18:12:07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573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@Zalbloshi - 2016-12-15 17:54:47</a:t>
                      </a:r>
                      <a:r>
                        <a:rPr lang="en-US" sz="1000"/>
                        <a:t>
@Abdooogle @Bankboubyan @SaadAlrandi </a:t>
                      </a:r>
                      <a:r>
                        <a:rPr lang="ar-AE" sz="1000"/>
                        <a:t>ما شاء الله .. و الله يرزقنا وحده </a:t>
                      </a:r>
                      <a:r>
                        <a:rPr lang="en-US" sz="1000"/>
                        <a:t>💕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8015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@noosha195 - 2016-12-15 17:48:45</a:t>
                      </a:r>
                      <a:r>
                        <a:rPr lang="en-US" sz="1000"/>
                        <a:t>
@mbuyabis @NBKPage 😂😂😂😂😂😂😂😂😂😂😂💔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334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@3li_rose - 2016-12-15 17:43:38</a:t>
                      </a:r>
                      <a:r>
                        <a:rPr lang="en-US" sz="1000"/>
                        <a:t>
@3nzrut @KFHGroup </a:t>
                      </a:r>
                      <a:r>
                        <a:rPr lang="ar-AE" sz="1000"/>
                        <a:t>محد أحسن من أحد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753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@Gulf_Bank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@falessa_92 - 2016-12-15 17:35:17</a:t>
                      </a:r>
                      <a:r>
                        <a:rPr lang="en-US" sz="1000"/>
                        <a:t>
@Gulf_Bank  </a:t>
                      </a:r>
                      <a:r>
                        <a:rPr lang="ar-AE" sz="1000"/>
                        <a:t>يعطيك العافية اخوي اليوم كيشت القرض الاستهلاكي في فرع الفردوس  بس ماعطوني مثل براءة ذمة او وصل مخالصة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15/12/2016 18:00:17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287455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05403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6499787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784101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972748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208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@3nzrut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(1), @NBKPage (30)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42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@al7ab99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(29)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965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@batoo224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(19)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435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@boaljazy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(2), @Bankboubyan (12), @warbabank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4875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@MYSOUL12415886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(16)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051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@Bbyn_q8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(14)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946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@MAVD31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(14)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812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@alsubai_yousef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(7), @NBKPage (1), @Bankboubyan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429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@bmsh65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(13)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584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@alasfourmeshal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(5), @Bankboubyan (2), @warbabank (5), @ALTijariCBK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856721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18394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046166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3128382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135377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459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@coolwave_blog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(13)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932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@X14xCom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(13)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4268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@a__altuwaijri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(12)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74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@jarrah1100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(3), @Bankboubyan (9)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919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@HagMXag8No8CLca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(1), @NBKPage (1), @Gulf_Bank (4), @Bankboubyan (3), @ALTijariCBK (1), @BurganBankGroup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608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@wahaalwid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(12)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005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@mahmoud10822103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(11)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780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@mahoooota4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@Abk_kuwait (11)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160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@dalal158158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(11)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649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@RMD23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(11)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81424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67472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508657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9200155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455116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018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@mahmoud51816354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(10)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6432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@naaawaaaraaa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(9), @warbabank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764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@mahmoud_261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(10)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791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@alb7raini67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(10)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049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@kabolaafodery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(10)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64591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1041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2539</Words>
  <Application>Microsoft Office PowerPoint</Application>
  <PresentationFormat>On-screen Show (4:3)</PresentationFormat>
  <Paragraphs>1044</Paragraphs>
  <Slides>51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5" baseType="lpstr">
      <vt:lpstr>Arial</vt:lpstr>
      <vt:lpstr>맑은 고딕</vt:lpstr>
      <vt:lpstr>Calibri</vt:lpstr>
      <vt:lpstr>quintly_template</vt:lpstr>
      <vt:lpstr>TW FULL</vt:lpstr>
      <vt:lpstr>Key Metrics Table - 1 of 2</vt:lpstr>
      <vt:lpstr>Key Metrics Table - 2 of 2</vt:lpstr>
      <vt:lpstr>Key Metrics Radar</vt:lpstr>
      <vt:lpstr>Followers Total</vt:lpstr>
      <vt:lpstr>Followers Table</vt:lpstr>
      <vt:lpstr>Followers Change</vt:lpstr>
      <vt:lpstr>Followers Change Rate</vt:lpstr>
      <vt:lpstr>Followers Change Per Weekday</vt:lpstr>
      <vt:lpstr>Following Total</vt:lpstr>
      <vt:lpstr>Following Change</vt:lpstr>
      <vt:lpstr>Following Change Rate</vt:lpstr>
      <vt:lpstr>Tweets Total</vt:lpstr>
      <vt:lpstr>Tweets Change</vt:lpstr>
      <vt:lpstr>Own Tweets</vt:lpstr>
      <vt:lpstr>Own Tweets By Hour</vt:lpstr>
      <vt:lpstr>Own Tweets By Weekday</vt:lpstr>
      <vt:lpstr>Replies To Users</vt:lpstr>
      <vt:lpstr>Tweet Type Distribution</vt:lpstr>
      <vt:lpstr>Interactions Distribution</vt:lpstr>
      <vt:lpstr>Interaction Rate</vt:lpstr>
      <vt:lpstr>Interaction Rate By Hour</vt:lpstr>
      <vt:lpstr>Interaction Rate By Weekday</vt:lpstr>
      <vt:lpstr>Retweets</vt:lpstr>
      <vt:lpstr>Average Retweets Per Own Tweet</vt:lpstr>
      <vt:lpstr>Average Likes Per Own Tweet</vt:lpstr>
      <vt:lpstr>Average Replies Per Own Tweet</vt:lpstr>
      <vt:lpstr>Average Interactions Per Own Tweet</vt:lpstr>
      <vt:lpstr>Mentions</vt:lpstr>
      <vt:lpstr>Mentions By Hour</vt:lpstr>
      <vt:lpstr>Mentions By Weekday</vt:lpstr>
      <vt:lpstr>Response Times</vt:lpstr>
      <vt:lpstr>Response Times Distribution</vt:lpstr>
      <vt:lpstr>Own and Retweeted Tweets Table - 1 of 4</vt:lpstr>
      <vt:lpstr>Own and Retweeted Tweets Table - 2 of 4</vt:lpstr>
      <vt:lpstr>Own and Retweeted Tweets Table - 3 of 4</vt:lpstr>
      <vt:lpstr>Own and Retweeted Tweets Table - 4 of 4</vt:lpstr>
      <vt:lpstr>Hashtag Detection - 1 of 3</vt:lpstr>
      <vt:lpstr>Hashtag Detection - 2 of 3</vt:lpstr>
      <vt:lpstr>Hashtag Detection - 3 of 3</vt:lpstr>
      <vt:lpstr>Questions Table - 1 of 4</vt:lpstr>
      <vt:lpstr>Questions Table - 2 of 4</vt:lpstr>
      <vt:lpstr>Questions Table - 3 of 4</vt:lpstr>
      <vt:lpstr>Questions Table - 4 of 4</vt:lpstr>
      <vt:lpstr>Mentions Table - 1 of 4</vt:lpstr>
      <vt:lpstr>Mentions Table - 2 of 4</vt:lpstr>
      <vt:lpstr>Mentions Table - 3 of 4</vt:lpstr>
      <vt:lpstr>Mentions Table - 4 of 4</vt:lpstr>
      <vt:lpstr>Key Influencers - 1 of 3</vt:lpstr>
      <vt:lpstr>Key Influencers - 2 of 3</vt:lpstr>
      <vt:lpstr>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 FULL</dc:title>
  <dc:creator>Administrator</dc:creator>
  <cp:lastModifiedBy>Administrator</cp:lastModifiedBy>
  <cp:revision>1</cp:revision>
  <dcterms:created xsi:type="dcterms:W3CDTF">2016-12-21T12:30:15Z</dcterms:created>
  <dcterms:modified xsi:type="dcterms:W3CDTF">2016-12-21T12:32:16Z</dcterms:modified>
</cp:coreProperties>
</file>