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D-43C1-9D4E-D801885CF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EF-47B8-9966-37474611E4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EF-47B8-9966-37474611E4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EF-47B8-9966-37474611E4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EF-47B8-9966-37474611E4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EF-47B8-9966-37474611E4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EF-47B8-9966-37474611E4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EF-47B8-9966-37474611E41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7EF-47B8-9966-37474611E41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7EF-47B8-9966-37474611E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94376"/>
        <c:axId val="283796016"/>
      </c:lineChart>
      <c:catAx>
        <c:axId val="28379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6016"/>
        <c:crosses val="autoZero"/>
        <c:auto val="1"/>
        <c:lblAlgn val="ctr"/>
        <c:lblOffset val="100"/>
        <c:noMultiLvlLbl val="0"/>
      </c:catAx>
      <c:valAx>
        <c:axId val="2837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110</c:v>
                </c:pt>
                <c:pt idx="1">
                  <c:v>9</c:v>
                </c:pt>
                <c:pt idx="2">
                  <c:v>0</c:v>
                </c:pt>
                <c:pt idx="3">
                  <c:v>168</c:v>
                </c:pt>
                <c:pt idx="4">
                  <c:v>27</c:v>
                </c:pt>
                <c:pt idx="5">
                  <c:v>22</c:v>
                </c:pt>
                <c:pt idx="6">
                  <c:v>92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F-4AA4-8895-3FD47FDB9E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FF-4AA4-8895-3FD47FDB9E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FF-4AA4-8895-3FD47FDB9E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FF-4AA4-8895-3FD47FDB9E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FF-4AA4-8895-3FD47FDB9E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FF-4AA4-8895-3FD47FDB9E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FF-4AA4-8895-3FD47FDB9E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FF-4AA4-8895-3FD47FDB9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97984"/>
        <c:axId val="283783224"/>
      </c:barChart>
      <c:catAx>
        <c:axId val="2837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3224"/>
        <c:crosses val="autoZero"/>
        <c:auto val="1"/>
        <c:lblAlgn val="ctr"/>
        <c:lblOffset val="100"/>
        <c:noMultiLvlLbl val="0"/>
      </c:catAx>
      <c:valAx>
        <c:axId val="28378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1.7755264949639998E-2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E-4DD2-A211-3646BFD291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1.9582671511565002E-2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1E-4DD2-A211-3646BFD291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1E-4DD2-A211-3646BFD291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1.1349367333140001E-2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1E-4DD2-A211-3646BFD291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3.1568228105906003E-2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1E-4DD2-A211-3646BFD291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3.3170639245605003E-2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1E-4DD2-A211-3646BFD291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0.3143364766981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1E-4DD2-A211-3646BFD2913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1E-4DD2-A211-3646BFD2913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1E-4DD2-A211-3646BFD29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90440"/>
        <c:axId val="283792080"/>
      </c:barChart>
      <c:catAx>
        <c:axId val="28379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2080"/>
        <c:crosses val="autoZero"/>
        <c:auto val="1"/>
        <c:lblAlgn val="ctr"/>
        <c:lblOffset val="100"/>
        <c:noMultiLvlLbl val="0"/>
      </c:catAx>
      <c:valAx>
        <c:axId val="28379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3-4CA1-B78A-2AD058E66D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3-4CA1-B78A-2AD058E66D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63-4CA1-B78A-2AD058E66D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63-4CA1-B78A-2AD058E66D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63-4CA1-B78A-2AD058E66D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63-4CA1-B78A-2AD058E66D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63-4CA1-B78A-2AD058E66D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63-4CA1-B78A-2AD058E66D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63-4CA1-B78A-2AD058E66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91424"/>
        <c:axId val="283787816"/>
      </c:barChart>
      <c:catAx>
        <c:axId val="2837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7816"/>
        <c:crosses val="autoZero"/>
        <c:auto val="1"/>
        <c:lblAlgn val="ctr"/>
        <c:lblOffset val="100"/>
        <c:noMultiLvlLbl val="0"/>
      </c:catAx>
      <c:valAx>
        <c:axId val="28378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40</c:v>
                </c:pt>
                <c:pt idx="2">
                  <c:v>64.361699999999999</c:v>
                </c:pt>
                <c:pt idx="3">
                  <c:v>0</c:v>
                </c:pt>
                <c:pt idx="4">
                  <c:v>5.6512000000000002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A2-4E17-B504-66C953F12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4.7872000000000003</c:v>
                </c:pt>
                <c:pt idx="3">
                  <c:v>0</c:v>
                </c:pt>
                <c:pt idx="4">
                  <c:v>6.2301000000000002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A2-4E17-B504-66C953F120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A2-4E17-B504-66C953F120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3.6190000000000002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A2-4E17-B504-66C953F120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10</c:v>
                </c:pt>
                <c:pt idx="2">
                  <c:v>16.4894</c:v>
                </c:pt>
                <c:pt idx="3">
                  <c:v>0</c:v>
                </c:pt>
                <c:pt idx="4">
                  <c:v>10.041600000000001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A2-4E17-B504-66C953F120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40</c:v>
                </c:pt>
                <c:pt idx="2">
                  <c:v>14.893599999999999</c:v>
                </c:pt>
                <c:pt idx="3">
                  <c:v>0</c:v>
                </c:pt>
                <c:pt idx="4">
                  <c:v>10.552099999999999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A2-4E17-B504-66C953F120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61.170200000000001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A2-4E17-B504-66C953F120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15.9574</c:v>
                </c:pt>
                <c:pt idx="3">
                  <c:v>0</c:v>
                </c:pt>
                <c:pt idx="4">
                  <c:v>18.131499999999999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A2-4E17-B504-66C953F1202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A2-4E17-B504-66C953F12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785848"/>
        <c:axId val="283793392"/>
      </c:radarChart>
      <c:catAx>
        <c:axId val="28378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93392"/>
        <c:crosses val="autoZero"/>
        <c:auto val="1"/>
        <c:lblAlgn val="ctr"/>
        <c:lblOffset val="100"/>
        <c:noMultiLvlLbl val="0"/>
      </c:catAx>
      <c:valAx>
        <c:axId val="28379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D-4968-8C72-E9C8902C21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2D-4968-8C72-E9C8902C21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2D-4968-8C72-E9C8902C2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213240"/>
        <c:axId val="273411736"/>
      </c:barChart>
      <c:catAx>
        <c:axId val="26821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11736"/>
        <c:crosses val="autoZero"/>
        <c:auto val="1"/>
        <c:lblAlgn val="ctr"/>
        <c:lblOffset val="100"/>
        <c:noMultiLvlLbl val="0"/>
      </c:catAx>
      <c:valAx>
        <c:axId val="27341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1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6-48CB-8EC5-9D8A1AFD5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1.9582671511565002E-2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D6-48CB-8EC5-9D8A1AFD5F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D6-48CB-8EC5-9D8A1AFD5F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D6-48CB-8EC5-9D8A1AFD5F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D6-48CB-8EC5-9D8A1AFD5F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3.3170639245605003E-2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D6-48CB-8EC5-9D8A1AFD5F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D6-48CB-8EC5-9D8A1AFD5F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D6-48CB-8EC5-9D8A1AFD5FF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D6-48CB-8EC5-9D8A1AFD5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267768"/>
        <c:axId val="301270064"/>
      </c:barChart>
      <c:catAx>
        <c:axId val="30126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70064"/>
        <c:crosses val="autoZero"/>
        <c:auto val="1"/>
        <c:lblAlgn val="ctr"/>
        <c:lblOffset val="100"/>
        <c:noMultiLvlLbl val="0"/>
      </c:catAx>
      <c:valAx>
        <c:axId val="30127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6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A-4D50-8651-ED5574C5A0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A-4D50-8651-ED5574C5A0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A-4D50-8651-ED5574C5A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267440"/>
        <c:axId val="301272360"/>
      </c:barChart>
      <c:catAx>
        <c:axId val="30126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72360"/>
        <c:crosses val="autoZero"/>
        <c:auto val="1"/>
        <c:lblAlgn val="ctr"/>
        <c:lblOffset val="100"/>
        <c:noMultiLvlLbl val="0"/>
      </c:catAx>
      <c:valAx>
        <c:axId val="30127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6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37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334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167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9396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6903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8920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551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221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6734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895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2774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4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1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0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52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81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70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43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7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578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6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446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1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355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7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391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7012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12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10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5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829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047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5059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0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22386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65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49226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2537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7328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009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9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48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46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5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63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9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4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4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71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9805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30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671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4376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7918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2749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39963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0529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7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0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5972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36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4564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81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915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39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03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91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701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604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42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1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3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082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3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0055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467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66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881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306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40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76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770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9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9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1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6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350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23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27928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3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509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42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395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70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58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96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71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2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410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889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3923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3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787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32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4386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3019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8068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0823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5145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031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1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75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4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231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02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7371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3499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17173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7315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557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7933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6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89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3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02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1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775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09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470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12215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7234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110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0300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036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1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1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5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0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053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051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47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48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03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460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554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46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7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5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5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6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1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48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0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57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2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268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58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9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175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575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550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623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2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9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35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8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3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1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1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25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1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0997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73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1643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18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53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123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14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6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7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2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8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94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468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225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3081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1052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29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288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6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69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8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2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1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1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1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2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4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Mohammed Alshaarawi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44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Hamoksha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93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788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60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1139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3942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25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5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813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7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81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77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ام طيبه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8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Bernadette Ghobry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بدر الحريري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34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1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42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3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970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396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45545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0926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775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811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36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2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31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15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1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586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23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1375</Words>
  <Application>Microsoft Office PowerPoint</Application>
  <PresentationFormat>On-screen Show (4:3)</PresentationFormat>
  <Paragraphs>738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Custom 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2016-12-21T12:29:06Z</dcterms:created>
  <dcterms:modified xsi:type="dcterms:W3CDTF">2016-12-21T12:30:09Z</dcterms:modified>
</cp:coreProperties>
</file>