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1.6141149954218E-2</c:v>
                </c:pt>
                <c:pt idx="3">
                  <c:v>0</c:v>
                </c:pt>
                <c:pt idx="4">
                  <c:v>1.9369379945062E-2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AC-46CB-ABCE-B1D2EEFABF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1.7406819121390998E-2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AC-46CB-ABCE-B1D2EEFABF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AC-46CB-ABCE-B1D2EEFABF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4.8295180141022E-3</c:v>
                </c:pt>
                <c:pt idx="2">
                  <c:v>1.0489109436878001E-2</c:v>
                </c:pt>
                <c:pt idx="3">
                  <c:v>0</c:v>
                </c:pt>
                <c:pt idx="4">
                  <c:v>2.4751279822274E-2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AC-46CB-ABCE-B1D2EEFABF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3.1568228105906003E-2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AC-46CB-ABCE-B1D2EEFABF9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3.3170639245605003E-2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BAC-46CB-ABCE-B1D2EEFABF9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0.3143364766981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BAC-46CB-ABCE-B1D2EEFABF9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BAC-46CB-ABCE-B1D2EEFABF9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BAC-46CB-ABCE-B1D2EEFAB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993328"/>
        <c:axId val="227993984"/>
      </c:barChart>
      <c:catAx>
        <c:axId val="22799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93984"/>
        <c:crosses val="autoZero"/>
        <c:auto val="1"/>
        <c:lblAlgn val="ctr"/>
        <c:lblOffset val="100"/>
        <c:noMultiLvlLbl val="0"/>
      </c:catAx>
      <c:valAx>
        <c:axId val="22799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99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1579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593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Post Type</dc:title>
  <dc:creator>Administrator</dc:creator>
  <cp:lastModifiedBy>Administrator</cp:lastModifiedBy>
  <cp:revision>1</cp:revision>
  <dcterms:created xsi:type="dcterms:W3CDTF">2016-12-21T09:11:44Z</dcterms:created>
  <dcterms:modified xsi:type="dcterms:W3CDTF">2016-12-21T09:11:47Z</dcterms:modified>
</cp:coreProperties>
</file>