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10</c:v>
                </c:pt>
                <c:pt idx="4">
                  <c:v>1</c:v>
                </c:pt>
                <c:pt idx="5">
                  <c:v>4</c:v>
                </c:pt>
                <c:pt idx="6">
                  <c:v>5</c:v>
                </c:pt>
                <c:pt idx="7">
                  <c:v>5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AF-459D-9420-556FE31DB5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AF-459D-9420-556FE31DB5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AF-459D-9420-556FE31DB5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9729568"/>
        <c:axId val="239730880"/>
      </c:barChart>
      <c:catAx>
        <c:axId val="23972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30880"/>
        <c:crosses val="autoZero"/>
        <c:auto val="1"/>
        <c:lblAlgn val="ctr"/>
        <c:lblOffset val="100"/>
        <c:noMultiLvlLbl val="0"/>
      </c:catAx>
      <c:valAx>
        <c:axId val="23973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2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Sponsored Posts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1788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2742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Sponsored Posts Distribution</dc:title>
  <dc:creator>Administrator</dc:creator>
  <cp:lastModifiedBy>Administrator</cp:lastModifiedBy>
  <cp:revision>1</cp:revision>
  <dcterms:created xsi:type="dcterms:W3CDTF">2016-12-21T09:10:52Z</dcterms:created>
  <dcterms:modified xsi:type="dcterms:W3CDTF">2016-12-21T09:11:00Z</dcterms:modified>
</cp:coreProperties>
</file>