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44952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76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737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695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44753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2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9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2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4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9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5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1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982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237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5299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09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18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95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64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9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9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7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7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1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3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4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8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9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55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11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73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23717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72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87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075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641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3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5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5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4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72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80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Fans By Country Table - 1 of 3</vt:lpstr>
      <vt:lpstr>Fans By Country Table - 2 of 3</vt:lpstr>
      <vt:lpstr>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By Country Table - 1 of 3</dc:title>
  <dc:creator>Administrator</dc:creator>
  <cp:lastModifiedBy>Administrator</cp:lastModifiedBy>
  <cp:revision>1</cp:revision>
  <dcterms:created xsi:type="dcterms:W3CDTF">2016-12-21T09:08:39Z</dcterms:created>
  <dcterms:modified xsi:type="dcterms:W3CDTF">2016-12-21T09:09:00Z</dcterms:modified>
</cp:coreProperties>
</file>