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1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31911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61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081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750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605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726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008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392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948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2118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453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996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438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514017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9356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@KFHGroup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76178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@Bankboubyan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0.0996%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73504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@NBKPage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372476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1142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@BurganBankGroup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02838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@Abk_kuwait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5517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r>
                        <a:rPr lang="en-US" sz="1000"/>
                        <a:t>@alDawliBank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0359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18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8875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4444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19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551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749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271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926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772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28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681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632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303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201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24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38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@Gulf_Bank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16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64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9056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86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242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Key Metrics Table - 1 of 2</vt:lpstr>
      <vt:lpstr>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 - 1 of 2</dc:title>
  <dc:creator>Administrator</dc:creator>
  <cp:lastModifiedBy>Administrator</cp:lastModifiedBy>
  <cp:revision>1</cp:revision>
  <dcterms:created xsi:type="dcterms:W3CDTF">2016-12-21T08:30:00Z</dcterms:created>
  <dcterms:modified xsi:type="dcterms:W3CDTF">2016-12-21T08:30:45Z</dcterms:modified>
</cp:coreProperties>
</file>