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National Bank of Kuwait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15/12/2016</c:v>
                </c:pt>
                <c:pt idx="1">
                  <c:v>16/12/2016</c:v>
                </c:pt>
                <c:pt idx="2">
                  <c:v>17/12/2016</c:v>
                </c:pt>
                <c:pt idx="3">
                  <c:v>18/12/2016</c:v>
                </c:pt>
                <c:pt idx="4">
                  <c:v>19/12/2016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2">
                  <c:v>37</c:v>
                </c:pt>
                <c:pt idx="3">
                  <c:v>13</c:v>
                </c:pt>
                <c:pt idx="4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92-4225-A5F1-3EB18E26A4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Finance House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15/12/2016</c:v>
                </c:pt>
                <c:pt idx="1">
                  <c:v>16/12/2016</c:v>
                </c:pt>
                <c:pt idx="2">
                  <c:v>17/12/2016</c:v>
                </c:pt>
                <c:pt idx="3">
                  <c:v>18/12/2016</c:v>
                </c:pt>
                <c:pt idx="4">
                  <c:v>19/12/2016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</c:v>
                </c:pt>
                <c:pt idx="1">
                  <c:v>11</c:v>
                </c:pt>
                <c:pt idx="2">
                  <c:v>13</c:v>
                </c:pt>
                <c:pt idx="3">
                  <c:v>19</c:v>
                </c:pt>
                <c:pt idx="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92-4225-A5F1-3EB18E26A4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Boubyan Bank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15/12/2016</c:v>
                </c:pt>
                <c:pt idx="1">
                  <c:v>16/12/2016</c:v>
                </c:pt>
                <c:pt idx="2">
                  <c:v>17/12/2016</c:v>
                </c:pt>
                <c:pt idx="3">
                  <c:v>18/12/2016</c:v>
                </c:pt>
                <c:pt idx="4">
                  <c:v>19/12/2016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</c:v>
                </c:pt>
                <c:pt idx="2">
                  <c:v>7</c:v>
                </c:pt>
                <c:pt idx="3">
                  <c:v>4</c:v>
                </c:pt>
                <c:pt idx="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92-4225-A5F1-3EB18E26A4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15/12/2016</c:v>
                </c:pt>
                <c:pt idx="1">
                  <c:v>16/12/2016</c:v>
                </c:pt>
                <c:pt idx="2">
                  <c:v>17/12/2016</c:v>
                </c:pt>
                <c:pt idx="3">
                  <c:v>18/12/2016</c:v>
                </c:pt>
                <c:pt idx="4">
                  <c:v>19/12/2016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</c:v>
                </c:pt>
                <c:pt idx="2">
                  <c:v>8</c:v>
                </c:pt>
                <c:pt idx="3">
                  <c:v>4</c:v>
                </c:pt>
                <c:pt idx="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992-4225-A5F1-3EB18E26A4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Kuwait International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15/12/2016</c:v>
                </c:pt>
                <c:pt idx="1">
                  <c:v>16/12/2016</c:v>
                </c:pt>
                <c:pt idx="2">
                  <c:v>17/12/2016</c:v>
                </c:pt>
                <c:pt idx="3">
                  <c:v>18/12/2016</c:v>
                </c:pt>
                <c:pt idx="4">
                  <c:v>19/12/2016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992-4225-A5F1-3EB18E26A4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15/12/2016</c:v>
                </c:pt>
                <c:pt idx="1">
                  <c:v>16/12/2016</c:v>
                </c:pt>
                <c:pt idx="2">
                  <c:v>17/12/2016</c:v>
                </c:pt>
                <c:pt idx="3">
                  <c:v>18/12/2016</c:v>
                </c:pt>
                <c:pt idx="4">
                  <c:v>19/12/2016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11</c:v>
                </c:pt>
                <c:pt idx="2">
                  <c:v>8</c:v>
                </c:pt>
                <c:pt idx="3">
                  <c:v>7</c:v>
                </c:pt>
                <c:pt idx="4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992-4225-A5F1-3EB18E26A4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15/12/2016</c:v>
                </c:pt>
                <c:pt idx="1">
                  <c:v>16/12/2016</c:v>
                </c:pt>
                <c:pt idx="2">
                  <c:v>17/12/2016</c:v>
                </c:pt>
                <c:pt idx="3">
                  <c:v>18/12/2016</c:v>
                </c:pt>
                <c:pt idx="4">
                  <c:v>19/12/2016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5</c:v>
                </c:pt>
                <c:pt idx="2">
                  <c:v>25</c:v>
                </c:pt>
                <c:pt idx="3">
                  <c:v>21</c:v>
                </c:pt>
                <c:pt idx="4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992-4225-A5F1-3EB18E26A4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15/12/2016</c:v>
                </c:pt>
                <c:pt idx="1">
                  <c:v>16/12/2016</c:v>
                </c:pt>
                <c:pt idx="2">
                  <c:v>17/12/2016</c:v>
                </c:pt>
                <c:pt idx="3">
                  <c:v>18/12/2016</c:v>
                </c:pt>
                <c:pt idx="4">
                  <c:v>19/12/2016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8</c:v>
                </c:pt>
                <c:pt idx="2">
                  <c:v>14</c:v>
                </c:pt>
                <c:pt idx="3">
                  <c:v>8</c:v>
                </c:pt>
                <c:pt idx="4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992-4225-A5F1-3EB18E26A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265240"/>
        <c:axId val="271265568"/>
      </c:lineChart>
      <c:catAx>
        <c:axId val="271265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265568"/>
        <c:crosses val="autoZero"/>
        <c:auto val="1"/>
        <c:lblAlgn val="ctr"/>
        <c:lblOffset val="100"/>
        <c:noMultiLvlLbl val="0"/>
      </c:catAx>
      <c:valAx>
        <c:axId val="27126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26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National Bank of Kuwait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AF-40B6-9273-4ECB87F986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Finance House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AF-40B6-9273-4ECB87F986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Boubyan Bank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AF-40B6-9273-4ECB87F986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AF-40B6-9273-4ECB87F986A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Kuwait International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AF-40B6-9273-4ECB87F986A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6AF-40B6-9273-4ECB87F986A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6AF-40B6-9273-4ECB87F986A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6AF-40B6-9273-4ECB87F986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268520"/>
        <c:axId val="271268848"/>
      </c:barChart>
      <c:catAx>
        <c:axId val="271268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268848"/>
        <c:crosses val="autoZero"/>
        <c:auto val="1"/>
        <c:lblAlgn val="ctr"/>
        <c:lblOffset val="100"/>
        <c:noMultiLvlLbl val="0"/>
      </c:catAx>
      <c:valAx>
        <c:axId val="27126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268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 - Social Media Newsletter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3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779150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721458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800423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528580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8738246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58809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41831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466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97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288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National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164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Boubyan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65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244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1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0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5630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509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6495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051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0104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005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218186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39851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59931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94499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6751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570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National Bank of Kuwait - 2016-12-18 10:46:14</a:t>
                      </a:r>
                      <a:r>
                        <a:rPr lang="en-US" sz="1000"/>
                        <a:t>
NBK Launches the New “NBK Tap &amp; Pay” to enable customers to pay by simply tapping the card on the POS machine without entering the PIN or signing the receipt for payments.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549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National Bank of Kuwait - 2016-12-18 10:42:09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بنك الكويت الوطني يطلق خدمة الدفع الجديدة "</a:t>
                      </a:r>
                      <a:r>
                        <a:rPr lang="en-US" sz="1000"/>
                        <a:t>NBK Tap &amp; Pay" </a:t>
                      </a:r>
                      <a:r>
                        <a:rPr lang="ar-AE" sz="1000"/>
                        <a:t>بمجرّد لمس البطاقة لجهاز نقطة البيع من دون الحاجة إلى إدخال الرقم السري أو توقيع إيصال المشتريات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04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National Bank of Kuwait - 2016-12-18 10:29:49</a:t>
                      </a:r>
                      <a:r>
                        <a:rPr lang="en-US" sz="1000"/>
                        <a:t>
Using a hawkish tone, the FOMC took interest rates up by 25 bps this week , would it be the year of the dollar? full report HERE
https://lnkd.in/ga77aFC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70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National Bank of Kuwait - 2016-12-18 10:25:28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نبرة حادة لمجلس الاحتياط الفدرالي برفع الفائدة...فهل يكون عام الدولار؟ لقراءة التقرير كاملا اضغط هنا
</a:t>
                      </a:r>
                      <a:r>
                        <a:rPr lang="en-US" sz="1000"/>
                        <a:t>https://lnkd.in/ga77aFC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9875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6380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190</Words>
  <Application>Microsoft Office PowerPoint</Application>
  <PresentationFormat>On-screen Show (4:3)</PresentationFormat>
  <Paragraphs>102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LI - Social Media Newsletter</vt:lpstr>
      <vt:lpstr>Key Metrics Table</vt:lpstr>
      <vt:lpstr>Followers Change</vt:lpstr>
      <vt:lpstr>Followers Change Per Weekday</vt:lpstr>
      <vt:lpstr>Updates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 - Social Media Newsletter</dc:title>
  <dc:creator>Administrator</dc:creator>
  <cp:lastModifiedBy>Administrator</cp:lastModifiedBy>
  <cp:revision>1</cp:revision>
  <dcterms:created xsi:type="dcterms:W3CDTF">2016-12-21T07:08:21Z</dcterms:created>
  <dcterms:modified xsi:type="dcterms:W3CDTF">2016-12-21T07:08:33Z</dcterms:modified>
</cp:coreProperties>
</file>