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1B-4228-BE08-01B5A6722F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42</c:v>
                </c:pt>
                <c:pt idx="1">
                  <c:v>45</c:v>
                </c:pt>
                <c:pt idx="2">
                  <c:v>36</c:v>
                </c:pt>
                <c:pt idx="3">
                  <c:v>37</c:v>
                </c:pt>
                <c:pt idx="4">
                  <c:v>22</c:v>
                </c:pt>
                <c:pt idx="5">
                  <c:v>30</c:v>
                </c:pt>
                <c:pt idx="6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1B-4228-BE08-01B5A6722F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15</c:v>
                </c:pt>
                <c:pt idx="1">
                  <c:v>7</c:v>
                </c:pt>
                <c:pt idx="2">
                  <c:v>11</c:v>
                </c:pt>
                <c:pt idx="3">
                  <c:v>15</c:v>
                </c:pt>
                <c:pt idx="4">
                  <c:v>5</c:v>
                </c:pt>
                <c:pt idx="5">
                  <c:v>10</c:v>
                </c:pt>
                <c:pt idx="6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1B-4228-BE08-01B5A6722F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6</c:v>
                </c:pt>
                <c:pt idx="2">
                  <c:v>5</c:v>
                </c:pt>
                <c:pt idx="3">
                  <c:v>2</c:v>
                </c:pt>
                <c:pt idx="4">
                  <c:v>13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1B-4228-BE08-01B5A6722F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32</c:v>
                </c:pt>
                <c:pt idx="1">
                  <c:v>14</c:v>
                </c:pt>
                <c:pt idx="2">
                  <c:v>18</c:v>
                </c:pt>
                <c:pt idx="3">
                  <c:v>17</c:v>
                </c:pt>
                <c:pt idx="4">
                  <c:v>20</c:v>
                </c:pt>
                <c:pt idx="5">
                  <c:v>11</c:v>
                </c:pt>
                <c:pt idx="6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11B-4228-BE08-01B5A6722F2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11B-4228-BE08-01B5A6722F2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11B-4228-BE08-01B5A6722F2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7</c:v>
                </c:pt>
                <c:pt idx="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11B-4228-BE08-01B5A6722F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426664"/>
        <c:axId val="267430600"/>
      </c:lineChart>
      <c:catAx>
        <c:axId val="26742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30600"/>
        <c:crosses val="autoZero"/>
        <c:auto val="1"/>
        <c:lblAlgn val="ctr"/>
        <c:lblOffset val="100"/>
        <c:noMultiLvlLbl val="0"/>
      </c:catAx>
      <c:valAx>
        <c:axId val="26743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2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F8-4263-84DD-E3848E8D34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F8-4263-84DD-E3848E8D34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F8-4263-84DD-E3848E8D34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F8-4263-84DD-E3848E8D343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F8-4263-84DD-E3848E8D343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EF8-4263-84DD-E3848E8D343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EF8-4263-84DD-E3848E8D343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EF8-4263-84DD-E3848E8D3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422072"/>
        <c:axId val="267425680"/>
      </c:barChart>
      <c:catAx>
        <c:axId val="267422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25680"/>
        <c:crosses val="autoZero"/>
        <c:auto val="1"/>
        <c:lblAlgn val="ctr"/>
        <c:lblOffset val="100"/>
        <c:noMultiLvlLbl val="0"/>
      </c:catAx>
      <c:valAx>
        <c:axId val="26742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22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YT - Social Media Newsletter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22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842056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8530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8799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415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5107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9867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8521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4066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7476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7202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5609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6615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88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0.2473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04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2.3160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758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GulfBankChannel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1.2037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887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3.2578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259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3.5099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414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0.1591%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420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66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0.6698%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72.4879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7680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718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6939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698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666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7110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170</Words>
  <Application>Microsoft Office PowerPoint</Application>
  <PresentationFormat>On-screen Show (4:3)</PresentationFormat>
  <Paragraphs>119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YT - Social Media Newsletter</vt:lpstr>
      <vt:lpstr>Key Metrics Table</vt:lpstr>
      <vt:lpstr>Subscribers Change</vt:lpstr>
      <vt:lpstr>Subscribers Change Per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YT - Social Media Newsletter</dc:title>
  <dc:creator>Administrator</dc:creator>
  <cp:lastModifiedBy>Administrator</cp:lastModifiedBy>
  <cp:revision>1</cp:revision>
  <dcterms:created xsi:type="dcterms:W3CDTF">2016-12-21T06:52:49Z</dcterms:created>
  <dcterms:modified xsi:type="dcterms:W3CDTF">2016-12-21T06:53:01Z</dcterms:modified>
</cp:coreProperties>
</file>