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49040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7129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2221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8877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6195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9646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4718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2850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0888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4860663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6456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89029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998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3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6655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5433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1629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144636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581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06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90898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6578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2728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6535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759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3073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7845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0839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088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048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77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692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6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185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Key Metrics Table - 1 of 2</vt:lpstr>
      <vt:lpstr>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 - 1 of 2</dc:title>
  <dc:creator>Administrator</dc:creator>
  <cp:lastModifiedBy>Administrator</cp:lastModifiedBy>
  <cp:revision>1</cp:revision>
  <dcterms:created xsi:type="dcterms:W3CDTF">2016-12-20T14:45:32Z</dcterms:created>
  <dcterms:modified xsi:type="dcterms:W3CDTF">2016-12-20T14:45:53Z</dcterms:modified>
</cp:coreProperties>
</file>