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C3-48A2-B0CA-0E5C325F3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2C-432F-8546-663DA4A133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2C-432F-8546-663DA4A133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2C-432F-8546-663DA4A133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3.3611935489866997E-2</c:v>
                </c:pt>
                <c:pt idx="5">
                  <c:v>1.8800352583662E-2</c:v>
                </c:pt>
                <c:pt idx="6">
                  <c:v>1.252287833542E-2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2C-432F-8546-663DA4A133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2.1907255886937999E-2</c:v>
                </c:pt>
                <c:pt idx="4">
                  <c:v>3.5659341219142E-2</c:v>
                </c:pt>
                <c:pt idx="5">
                  <c:v>1.5281017919540001E-2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C2C-432F-8546-663DA4A133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C2C-432F-8546-663DA4A133F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C2C-432F-8546-663DA4A133F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C2C-432F-8546-663DA4A133F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C2C-432F-8546-663DA4A13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99176"/>
        <c:axId val="282396880"/>
      </c:lineChart>
      <c:catAx>
        <c:axId val="28239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6880"/>
        <c:crosses val="autoZero"/>
        <c:auto val="1"/>
        <c:lblAlgn val="ctr"/>
        <c:lblOffset val="100"/>
        <c:noMultiLvlLbl val="0"/>
      </c:catAx>
      <c:valAx>
        <c:axId val="28239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104</c:v>
                </c:pt>
                <c:pt idx="1">
                  <c:v>8</c:v>
                </c:pt>
                <c:pt idx="2">
                  <c:v>0</c:v>
                </c:pt>
                <c:pt idx="3">
                  <c:v>168</c:v>
                </c:pt>
                <c:pt idx="4">
                  <c:v>27</c:v>
                </c:pt>
                <c:pt idx="5">
                  <c:v>22</c:v>
                </c:pt>
                <c:pt idx="6">
                  <c:v>87</c:v>
                </c:pt>
                <c:pt idx="7">
                  <c:v>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37-4732-8676-2C8DC3420D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37-4732-8676-2C8DC3420D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37-4732-8676-2C8DC3420D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37-4732-8676-2C8DC3420D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37-4732-8676-2C8DC3420D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37-4732-8676-2C8DC3420D1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15</c:v>
                </c:pt>
                <c:pt idx="4">
                  <c:v>3</c:v>
                </c:pt>
                <c:pt idx="5">
                  <c:v>0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37-4732-8676-2C8DC3420D1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37-4732-8676-2C8DC3420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404424"/>
        <c:axId val="282397536"/>
      </c:barChart>
      <c:catAx>
        <c:axId val="28240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7536"/>
        <c:crosses val="autoZero"/>
        <c:auto val="1"/>
        <c:lblAlgn val="ctr"/>
        <c:lblOffset val="100"/>
        <c:noMultiLvlLbl val="0"/>
      </c:catAx>
      <c:valAx>
        <c:axId val="28239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0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1.6581363134786999E-2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EA-44E1-A097-981A276891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1.7406819121390998E-2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EA-44E1-A097-981A276891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EA-44E1-A097-981A276891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1.1349367333140001E-2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EA-44E1-A097-981A276891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3.1568228105906003E-2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EA-44E1-A097-981A276891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3.3170639245605003E-2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EA-44E1-A097-981A276891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0.3006696733634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EA-44E1-A097-981A276891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5.6909797970217002E-2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EA-44E1-A097-981A276891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DEA-44E1-A097-981A27689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04096"/>
        <c:axId val="282410984"/>
      </c:barChart>
      <c:catAx>
        <c:axId val="28240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0984"/>
        <c:crosses val="autoZero"/>
        <c:auto val="1"/>
        <c:lblAlgn val="ctr"/>
        <c:lblOffset val="100"/>
        <c:noMultiLvlLbl val="0"/>
      </c:catAx>
      <c:valAx>
        <c:axId val="28241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0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1-442C-9566-FDCF45CFCB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A1-442C-9566-FDCF45CFCB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A1-442C-9566-FDCF45CFCB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483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A1-442C-9566-FDCF45CFCB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A1-442C-9566-FDCF45CFCB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A1-442C-9566-FDCF45CFCB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A1-442C-9566-FDCF45CFCB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A1-442C-9566-FDCF45CFCB1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A1-442C-9566-FDCF45CFC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12296"/>
        <c:axId val="282409672"/>
      </c:barChart>
      <c:catAx>
        <c:axId val="28241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09672"/>
        <c:crosses val="autoZero"/>
        <c:auto val="1"/>
        <c:lblAlgn val="ctr"/>
        <c:lblOffset val="100"/>
        <c:noMultiLvlLbl val="0"/>
      </c:catAx>
      <c:valAx>
        <c:axId val="28240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40</c:v>
                </c:pt>
                <c:pt idx="2">
                  <c:v>60.106400000000001</c:v>
                </c:pt>
                <c:pt idx="3">
                  <c:v>0</c:v>
                </c:pt>
                <c:pt idx="4">
                  <c:v>5.5175000000000001</c:v>
                </c:pt>
                <c:pt idx="5">
                  <c:v>13.754200000000001</c:v>
                </c:pt>
                <c:pt idx="6">
                  <c:v>25.078900000000001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BF-4F1D-B54A-C39E39238C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10</c:v>
                </c:pt>
                <c:pt idx="2">
                  <c:v>4.2553000000000001</c:v>
                </c:pt>
                <c:pt idx="3">
                  <c:v>0</c:v>
                </c:pt>
                <c:pt idx="4">
                  <c:v>5.7896000000000001</c:v>
                </c:pt>
                <c:pt idx="5">
                  <c:v>4.4535</c:v>
                </c:pt>
                <c:pt idx="6">
                  <c:v>6.6031000000000004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BF-4F1D-B54A-C39E39238C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1.4881</c:v>
                </c:pt>
                <c:pt idx="6">
                  <c:v>-1.232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BF-4F1D-B54A-C39E39238C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3.7835000000000001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BF-4F1D-B54A-C39E39238C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10</c:v>
                </c:pt>
                <c:pt idx="2">
                  <c:v>16.4894</c:v>
                </c:pt>
                <c:pt idx="3">
                  <c:v>0</c:v>
                </c:pt>
                <c:pt idx="4">
                  <c:v>10.498100000000001</c:v>
                </c:pt>
                <c:pt idx="5">
                  <c:v>2.831</c:v>
                </c:pt>
                <c:pt idx="6">
                  <c:v>0.82389999999999997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BF-4F1D-B54A-C39E39238C0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40</c:v>
                </c:pt>
                <c:pt idx="2">
                  <c:v>14.893599999999999</c:v>
                </c:pt>
                <c:pt idx="3">
                  <c:v>0</c:v>
                </c:pt>
                <c:pt idx="4">
                  <c:v>11.0318</c:v>
                </c:pt>
                <c:pt idx="5">
                  <c:v>13.5764</c:v>
                </c:pt>
                <c:pt idx="6">
                  <c:v>2.8755999999999999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BF-4F1D-B54A-C39E39238C0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58.510599999999997</c:v>
                </c:pt>
                <c:pt idx="3">
                  <c:v>0</c:v>
                </c:pt>
                <c:pt idx="4">
                  <c:v>100</c:v>
                </c:pt>
                <c:pt idx="5">
                  <c:v>22.129000000000001</c:v>
                </c:pt>
                <c:pt idx="6">
                  <c:v>5.5297000000000001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BF-4F1D-B54A-C39E39238C0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50</c:v>
                </c:pt>
                <c:pt idx="2">
                  <c:v>15.9574</c:v>
                </c:pt>
                <c:pt idx="3">
                  <c:v>0</c:v>
                </c:pt>
                <c:pt idx="4">
                  <c:v>18.9557</c:v>
                </c:pt>
                <c:pt idx="5">
                  <c:v>32.271599999999999</c:v>
                </c:pt>
                <c:pt idx="6">
                  <c:v>63.503500000000003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BF-4F1D-B54A-C39E39238C0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7.6809000000000003</c:v>
                </c:pt>
                <c:pt idx="6">
                  <c:v>11.5032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BF-4F1D-B54A-C39E39238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410656"/>
        <c:axId val="245209712"/>
      </c:radarChart>
      <c:catAx>
        <c:axId val="28241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09712"/>
        <c:crosses val="autoZero"/>
        <c:auto val="1"/>
        <c:lblAlgn val="ctr"/>
        <c:lblOffset val="100"/>
        <c:noMultiLvlLbl val="0"/>
      </c:catAx>
      <c:valAx>
        <c:axId val="24520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3-4FA8-9031-8AF0D33B9D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13-4FA8-9031-8AF0D33B9D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13-4FA8-9031-8AF0D33B9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129144"/>
        <c:axId val="278134720"/>
      </c:barChart>
      <c:catAx>
        <c:axId val="27812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34720"/>
        <c:crosses val="autoZero"/>
        <c:auto val="1"/>
        <c:lblAlgn val="ctr"/>
        <c:lblOffset val="100"/>
        <c:noMultiLvlLbl val="0"/>
      </c:catAx>
      <c:valAx>
        <c:axId val="27813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1.6141149954218E-2</c:v>
                </c:pt>
                <c:pt idx="3">
                  <c:v>0</c:v>
                </c:pt>
                <c:pt idx="4">
                  <c:v>1.7021576315357001E-2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B-4521-91DE-821D3E7B2B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1.7406819121390998E-2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6B-4521-91DE-821D3E7B2B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6B-4521-91DE-821D3E7B2B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1.0489109436878001E-2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6B-4521-91DE-821D3E7B2B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3.1568228105906003E-2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6B-4521-91DE-821D3E7B2B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3.3170639245605003E-2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66B-4521-91DE-821D3E7B2BF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0.3006696733634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6B-4521-91DE-821D3E7B2BF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66B-4521-91DE-821D3E7B2BF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66B-4521-91DE-821D3E7B2B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877248"/>
        <c:axId val="295881512"/>
      </c:barChart>
      <c:catAx>
        <c:axId val="29587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81512"/>
        <c:crosses val="autoZero"/>
        <c:auto val="1"/>
        <c:lblAlgn val="ctr"/>
        <c:lblOffset val="100"/>
        <c:noMultiLvlLbl val="0"/>
      </c:catAx>
      <c:valAx>
        <c:axId val="29588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39-4527-A358-FBA68A27F6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39-4527-A358-FBA68A27F6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39-4527-A358-FBA68A27F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881840"/>
        <c:axId val="295883480"/>
      </c:barChart>
      <c:catAx>
        <c:axId val="29588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83480"/>
        <c:crosses val="autoZero"/>
        <c:auto val="1"/>
        <c:lblAlgn val="ctr"/>
        <c:lblOffset val="100"/>
        <c:noMultiLvlLbl val="0"/>
      </c:catAx>
      <c:valAx>
        <c:axId val="29588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8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05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54333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1255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4415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0506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8403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4087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54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149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3043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722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47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2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3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34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9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14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70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940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77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048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186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4923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5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6761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757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2543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18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879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672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3879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7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9456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55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3754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0526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35965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9427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7031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9914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12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2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91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25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1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15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9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45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66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0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325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15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4481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22069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3624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51026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948461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8672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88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6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4159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49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45470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72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299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36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374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55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675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50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0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70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09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0332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712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71707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901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202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892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0091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242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8592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018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6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6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08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2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0632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247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0159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559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875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19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90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698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955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6284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74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3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3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3627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21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3244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33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610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27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5352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72544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80222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5635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7982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620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16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15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2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5798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752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1674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97748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98047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0182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5501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5042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0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9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5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1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25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104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266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78890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27048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5384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4371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85358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8066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31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6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1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4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1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674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416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38547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064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9101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283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732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95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3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2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72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6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99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2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33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4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37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9520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965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358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693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792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444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319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98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6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20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07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10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6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4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21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17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267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795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88983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9254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266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782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5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5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09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00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6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18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245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59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33641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4853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924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820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248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83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4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89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2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3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8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8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70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72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Hamoksha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2162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98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99010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9657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16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609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731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97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Mohammed Alshaarawi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08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بدر الحريري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7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ام طيبه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1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Bernadette Ghobry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3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04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Bilal Butti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9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61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Faraz Aslam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68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29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0686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48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51396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6899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147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582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202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40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6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 Shah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44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3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3933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954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1390</Words>
  <Application>Microsoft Office PowerPoint</Application>
  <PresentationFormat>On-screen Show (4:3)</PresentationFormat>
  <Paragraphs>738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FB - Social Media Newsletter </vt:lpstr>
      <vt:lpstr>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Hashtag Detection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2016-12-20T14:42:19Z</dcterms:created>
  <dcterms:modified xsi:type="dcterms:W3CDTF">2016-12-20T14:43:23Z</dcterms:modified>
</cp:coreProperties>
</file>