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1.6637302538682001E-2</c:v>
                </c:pt>
                <c:pt idx="1">
                  <c:v>1.1088554905406001E-2</c:v>
                </c:pt>
                <c:pt idx="2">
                  <c:v>5.5430717998354003E-3</c:v>
                </c:pt>
                <c:pt idx="3">
                  <c:v>3.6234355284247999E-3</c:v>
                </c:pt>
                <c:pt idx="4">
                  <c:v>5.7532250022374002E-3</c:v>
                </c:pt>
                <c:pt idx="5">
                  <c:v>4.2605950347025003E-3</c:v>
                </c:pt>
                <c:pt idx="6">
                  <c:v>6.1341330425300003E-3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A-47C6-A0D7-3B5C4A0956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7.6669477880855997E-3</c:v>
                </c:pt>
                <c:pt idx="1">
                  <c:v>0</c:v>
                </c:pt>
                <c:pt idx="2">
                  <c:v>0</c:v>
                </c:pt>
                <c:pt idx="3">
                  <c:v>7.6610740825863999E-3</c:v>
                </c:pt>
                <c:pt idx="4">
                  <c:v>3.8299502106473003E-2</c:v>
                </c:pt>
                <c:pt idx="5">
                  <c:v>7.6581406034615003E-3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1A-47C6-A0D7-3B5C4A0956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6.0729072761525997E-3</c:v>
                </c:pt>
                <c:pt idx="1">
                  <c:v>1.2812351646455001E-3</c:v>
                </c:pt>
                <c:pt idx="2">
                  <c:v>2.9112866269510001E-3</c:v>
                </c:pt>
                <c:pt idx="3">
                  <c:v>1.7961850825033E-3</c:v>
                </c:pt>
                <c:pt idx="4">
                  <c:v>2.5850717492050001E-3</c:v>
                </c:pt>
                <c:pt idx="5">
                  <c:v>3.2292266540368E-3</c:v>
                </c:pt>
                <c:pt idx="6">
                  <c:v>1.9278136889118E-3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1A-47C6-A0D7-3B5C4A0956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2.8138497685609E-3</c:v>
                </c:pt>
                <c:pt idx="1">
                  <c:v>0</c:v>
                </c:pt>
                <c:pt idx="2">
                  <c:v>4.2199434527576997E-3</c:v>
                </c:pt>
                <c:pt idx="3">
                  <c:v>7.5015940887438997E-3</c:v>
                </c:pt>
                <c:pt idx="4">
                  <c:v>6.3288468840977004E-3</c:v>
                </c:pt>
                <c:pt idx="5">
                  <c:v>5.2731491246571999E-3</c:v>
                </c:pt>
                <c:pt idx="6">
                  <c:v>3.7492150081077E-3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1A-47C6-A0D7-3B5C4A0956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1.3659133357682001E-2</c:v>
                </c:pt>
                <c:pt idx="1">
                  <c:v>6.9973130317958002E-3</c:v>
                </c:pt>
                <c:pt idx="2">
                  <c:v>7.9829301805211E-2</c:v>
                </c:pt>
                <c:pt idx="3">
                  <c:v>1.4807095106861999E-2</c:v>
                </c:pt>
                <c:pt idx="4">
                  <c:v>0.15620274333292</c:v>
                </c:pt>
                <c:pt idx="5">
                  <c:v>1.5704122480303E-2</c:v>
                </c:pt>
                <c:pt idx="6">
                  <c:v>1.8437724918029998E-2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1A-47C6-A0D7-3B5C4A0956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8.5509063960780007E-3</c:v>
                </c:pt>
                <c:pt idx="1">
                  <c:v>9.9771949828962002E-3</c:v>
                </c:pt>
                <c:pt idx="2">
                  <c:v>4.2763064116086999E-3</c:v>
                </c:pt>
                <c:pt idx="3">
                  <c:v>2.1381532058043998E-3</c:v>
                </c:pt>
                <c:pt idx="4">
                  <c:v>2.8507896687382001E-3</c:v>
                </c:pt>
                <c:pt idx="5">
                  <c:v>7.6018890694338004E-3</c:v>
                </c:pt>
                <c:pt idx="6">
                  <c:v>3.5629792207052002E-3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1A-47C6-A0D7-3B5C4A09567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1.4769957905619999E-2</c:v>
                </c:pt>
                <c:pt idx="1">
                  <c:v>9.8440941587605996E-3</c:v>
                </c:pt>
                <c:pt idx="2">
                  <c:v>1.4024210215530001E-2</c:v>
                </c:pt>
                <c:pt idx="3">
                  <c:v>5.5342384887839E-3</c:v>
                </c:pt>
                <c:pt idx="4">
                  <c:v>7.3759911488106003E-3</c:v>
                </c:pt>
                <c:pt idx="5">
                  <c:v>9.2162500921625003E-3</c:v>
                </c:pt>
                <c:pt idx="6">
                  <c:v>1.6949777073583999E-2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1A-47C6-A0D7-3B5C4A0956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2.4489995836701001E-2</c:v>
                </c:pt>
                <c:pt idx="1">
                  <c:v>2.2039377020275999E-2</c:v>
                </c:pt>
                <c:pt idx="2">
                  <c:v>1.2241400416208E-2</c:v>
                </c:pt>
                <c:pt idx="3">
                  <c:v>3.3044499926568001E-2</c:v>
                </c:pt>
                <c:pt idx="4">
                  <c:v>1.4685366032748001E-2</c:v>
                </c:pt>
                <c:pt idx="5">
                  <c:v>1.1011598884157999E-2</c:v>
                </c:pt>
                <c:pt idx="6">
                  <c:v>3.6694554528107999E-2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1A-47C6-A0D7-3B5C4A09567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2.2682594888855E-2</c:v>
                </c:pt>
                <c:pt idx="3">
                  <c:v>0</c:v>
                </c:pt>
                <c:pt idx="4">
                  <c:v>9.4410876132930994E-3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D1A-47C6-A0D7-3B5C4A095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97264"/>
        <c:axId val="232397920"/>
      </c:lineChart>
      <c:catAx>
        <c:axId val="23239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97920"/>
        <c:crosses val="autoZero"/>
        <c:auto val="1"/>
        <c:lblAlgn val="ctr"/>
        <c:lblOffset val="100"/>
        <c:noMultiLvlLbl val="0"/>
      </c:catAx>
      <c:valAx>
        <c:axId val="23239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9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9865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687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2016-12-20T14:31:20Z</dcterms:created>
  <dcterms:modified xsi:type="dcterms:W3CDTF">2016-12-20T14:31:24Z</dcterms:modified>
</cp:coreProperties>
</file>