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63.091900000000003</c:v>
                </c:pt>
                <c:pt idx="1">
                  <c:v>40.559399999999997</c:v>
                </c:pt>
                <c:pt idx="2">
                  <c:v>77.183099999999996</c:v>
                </c:pt>
                <c:pt idx="3">
                  <c:v>10.380699999999999</c:v>
                </c:pt>
                <c:pt idx="4">
                  <c:v>10.6814</c:v>
                </c:pt>
                <c:pt idx="5">
                  <c:v>15.260199999999999</c:v>
                </c:pt>
                <c:pt idx="6">
                  <c:v>37.587200000000003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C-4AB3-ABDB-5D60F7256E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3.5108000000000001</c:v>
                </c:pt>
                <c:pt idx="1">
                  <c:v>9.0908999999999995</c:v>
                </c:pt>
                <c:pt idx="2">
                  <c:v>100</c:v>
                </c:pt>
                <c:pt idx="3">
                  <c:v>100</c:v>
                </c:pt>
                <c:pt idx="4">
                  <c:v>0.3523</c:v>
                </c:pt>
                <c:pt idx="5">
                  <c:v>2.0876000000000001</c:v>
                </c:pt>
                <c:pt idx="6">
                  <c:v>53.799500000000002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8C-4AB3-ABDB-5D60F7256E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75.874099999999999</c:v>
                </c:pt>
                <c:pt idx="2">
                  <c:v>90.606700000000004</c:v>
                </c:pt>
                <c:pt idx="3">
                  <c:v>3.9878</c:v>
                </c:pt>
                <c:pt idx="4">
                  <c:v>17.210100000000001</c:v>
                </c:pt>
                <c:pt idx="5">
                  <c:v>13.6136</c:v>
                </c:pt>
                <c:pt idx="6">
                  <c:v>76.191000000000003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8C-4AB3-ABDB-5D60F7256E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19.109200000000001</c:v>
                </c:pt>
                <c:pt idx="1">
                  <c:v>49.650300000000001</c:v>
                </c:pt>
                <c:pt idx="2">
                  <c:v>56.790100000000002</c:v>
                </c:pt>
                <c:pt idx="3">
                  <c:v>7.0084</c:v>
                </c:pt>
                <c:pt idx="4">
                  <c:v>2.7658999999999998</c:v>
                </c:pt>
                <c:pt idx="5">
                  <c:v>4.1458000000000004</c:v>
                </c:pt>
                <c:pt idx="6">
                  <c:v>27.528600000000001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8C-4AB3-ABDB-5D60F7256E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30.261800000000001</c:v>
                </c:pt>
                <c:pt idx="1">
                  <c:v>100</c:v>
                </c:pt>
                <c:pt idx="2">
                  <c:v>79.447299999999998</c:v>
                </c:pt>
                <c:pt idx="3">
                  <c:v>73.871700000000004</c:v>
                </c:pt>
                <c:pt idx="4">
                  <c:v>100</c:v>
                </c:pt>
                <c:pt idx="5">
                  <c:v>100</c:v>
                </c:pt>
                <c:pt idx="6">
                  <c:v>86.101799999999997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8C-4AB3-ABDB-5D60F7256E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9.4193999999999996</c:v>
                </c:pt>
                <c:pt idx="1">
                  <c:v>52.797199999999997</c:v>
                </c:pt>
                <c:pt idx="2">
                  <c:v>90.909099999999995</c:v>
                </c:pt>
                <c:pt idx="3">
                  <c:v>8.7187999999999999</c:v>
                </c:pt>
                <c:pt idx="4">
                  <c:v>1.3716999999999999</c:v>
                </c:pt>
                <c:pt idx="5">
                  <c:v>2.3521999999999998</c:v>
                </c:pt>
                <c:pt idx="6">
                  <c:v>9.9110999999999994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8C-4AB3-ABDB-5D60F7256E8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7.2992999999999997</c:v>
                </c:pt>
                <c:pt idx="1">
                  <c:v>52.097900000000003</c:v>
                </c:pt>
                <c:pt idx="2">
                  <c:v>98.305099999999996</c:v>
                </c:pt>
                <c:pt idx="3">
                  <c:v>20.465399999999999</c:v>
                </c:pt>
                <c:pt idx="4">
                  <c:v>1.8964000000000001</c:v>
                </c:pt>
                <c:pt idx="5">
                  <c:v>3.4695999999999998</c:v>
                </c:pt>
                <c:pt idx="6">
                  <c:v>63.445099999999996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8C-4AB3-ABDB-5D60F7256E8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3.6617000000000002</c:v>
                </c:pt>
                <c:pt idx="1">
                  <c:v>38.811199999999999</c:v>
                </c:pt>
                <c:pt idx="2">
                  <c:v>12.5</c:v>
                </c:pt>
                <c:pt idx="3">
                  <c:v>27.399000000000001</c:v>
                </c:pt>
                <c:pt idx="4">
                  <c:v>0.42730000000000001</c:v>
                </c:pt>
                <c:pt idx="5">
                  <c:v>3.2048999999999999</c:v>
                </c:pt>
                <c:pt idx="6">
                  <c:v>27.843800000000002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8C-4AB3-ABDB-5D60F7256E8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3.5739000000000001</c:v>
                </c:pt>
                <c:pt idx="1">
                  <c:v>23.076899999999998</c:v>
                </c:pt>
                <c:pt idx="2">
                  <c:v>55.555599999999998</c:v>
                </c:pt>
                <c:pt idx="3">
                  <c:v>22.1494</c:v>
                </c:pt>
                <c:pt idx="4">
                  <c:v>0.83950000000000002</c:v>
                </c:pt>
                <c:pt idx="5">
                  <c:v>0.85270000000000001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8C-4AB3-ABDB-5D60F7256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277056"/>
        <c:axId val="268275744"/>
      </c:radarChart>
      <c:catAx>
        <c:axId val="26827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5744"/>
        <c:crosses val="autoZero"/>
        <c:auto val="1"/>
        <c:lblAlgn val="ctr"/>
        <c:lblOffset val="100"/>
        <c:noMultiLvlLbl val="0"/>
      </c:catAx>
      <c:valAx>
        <c:axId val="26827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232754</c:v>
                </c:pt>
                <c:pt idx="1">
                  <c:v>232817</c:v>
                </c:pt>
                <c:pt idx="2">
                  <c:v>232931</c:v>
                </c:pt>
                <c:pt idx="3">
                  <c:v>233030</c:v>
                </c:pt>
                <c:pt idx="4">
                  <c:v>233142</c:v>
                </c:pt>
                <c:pt idx="5">
                  <c:v>233292</c:v>
                </c:pt>
                <c:pt idx="6">
                  <c:v>233453</c:v>
                </c:pt>
                <c:pt idx="7">
                  <c:v>233485</c:v>
                </c:pt>
                <c:pt idx="8">
                  <c:v>233570</c:v>
                </c:pt>
                <c:pt idx="9">
                  <c:v>233682</c:v>
                </c:pt>
                <c:pt idx="10">
                  <c:v>233776</c:v>
                </c:pt>
                <c:pt idx="11">
                  <c:v>233834</c:v>
                </c:pt>
                <c:pt idx="12">
                  <c:v>233918</c:v>
                </c:pt>
                <c:pt idx="13">
                  <c:v>233958</c:v>
                </c:pt>
                <c:pt idx="14">
                  <c:v>234001</c:v>
                </c:pt>
                <c:pt idx="15">
                  <c:v>234072</c:v>
                </c:pt>
                <c:pt idx="16">
                  <c:v>234120</c:v>
                </c:pt>
                <c:pt idx="17">
                  <c:v>234204</c:v>
                </c:pt>
                <c:pt idx="18">
                  <c:v>234237</c:v>
                </c:pt>
                <c:pt idx="19">
                  <c:v>234311</c:v>
                </c:pt>
                <c:pt idx="20">
                  <c:v>234381</c:v>
                </c:pt>
                <c:pt idx="21">
                  <c:v>234446</c:v>
                </c:pt>
                <c:pt idx="22">
                  <c:v>234506</c:v>
                </c:pt>
                <c:pt idx="23">
                  <c:v>234549</c:v>
                </c:pt>
                <c:pt idx="24">
                  <c:v>234619</c:v>
                </c:pt>
                <c:pt idx="25">
                  <c:v>234683</c:v>
                </c:pt>
                <c:pt idx="26">
                  <c:v>234736</c:v>
                </c:pt>
                <c:pt idx="27">
                  <c:v>234769</c:v>
                </c:pt>
                <c:pt idx="28">
                  <c:v>234810</c:v>
                </c:pt>
                <c:pt idx="29">
                  <c:v>234884</c:v>
                </c:pt>
                <c:pt idx="30">
                  <c:v>235002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8C-4942-9709-2D3CEE6F6A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12897</c:v>
                </c:pt>
                <c:pt idx="1">
                  <c:v>12905</c:v>
                </c:pt>
                <c:pt idx="2">
                  <c:v>12907</c:v>
                </c:pt>
                <c:pt idx="3">
                  <c:v>12915</c:v>
                </c:pt>
                <c:pt idx="4">
                  <c:v>12926</c:v>
                </c:pt>
                <c:pt idx="5">
                  <c:v>12937</c:v>
                </c:pt>
                <c:pt idx="6">
                  <c:v>12948</c:v>
                </c:pt>
                <c:pt idx="7">
                  <c:v>12955</c:v>
                </c:pt>
                <c:pt idx="8">
                  <c:v>12963</c:v>
                </c:pt>
                <c:pt idx="9">
                  <c:v>12967</c:v>
                </c:pt>
                <c:pt idx="10">
                  <c:v>12968</c:v>
                </c:pt>
                <c:pt idx="11">
                  <c:v>12981</c:v>
                </c:pt>
                <c:pt idx="12">
                  <c:v>12984</c:v>
                </c:pt>
                <c:pt idx="13">
                  <c:v>12989</c:v>
                </c:pt>
                <c:pt idx="14">
                  <c:v>13002</c:v>
                </c:pt>
                <c:pt idx="15">
                  <c:v>13012</c:v>
                </c:pt>
                <c:pt idx="16">
                  <c:v>13021</c:v>
                </c:pt>
                <c:pt idx="17">
                  <c:v>13022</c:v>
                </c:pt>
                <c:pt idx="18">
                  <c:v>13026</c:v>
                </c:pt>
                <c:pt idx="19">
                  <c:v>13033</c:v>
                </c:pt>
                <c:pt idx="20">
                  <c:v>13041</c:v>
                </c:pt>
                <c:pt idx="21">
                  <c:v>13046</c:v>
                </c:pt>
                <c:pt idx="22">
                  <c:v>13050</c:v>
                </c:pt>
                <c:pt idx="23">
                  <c:v>13052</c:v>
                </c:pt>
                <c:pt idx="24">
                  <c:v>13054</c:v>
                </c:pt>
                <c:pt idx="25">
                  <c:v>13057</c:v>
                </c:pt>
                <c:pt idx="26">
                  <c:v>13059</c:v>
                </c:pt>
                <c:pt idx="27">
                  <c:v>13065</c:v>
                </c:pt>
                <c:pt idx="28">
                  <c:v>13065</c:v>
                </c:pt>
                <c:pt idx="29">
                  <c:v>13071</c:v>
                </c:pt>
                <c:pt idx="30">
                  <c:v>13077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8C-4942-9709-2D3CEE6F6A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365280</c:v>
                </c:pt>
                <c:pt idx="1">
                  <c:v>365538</c:v>
                </c:pt>
                <c:pt idx="2">
                  <c:v>365876</c:v>
                </c:pt>
                <c:pt idx="3">
                  <c:v>366156</c:v>
                </c:pt>
                <c:pt idx="4">
                  <c:v>366387</c:v>
                </c:pt>
                <c:pt idx="5">
                  <c:v>366702</c:v>
                </c:pt>
                <c:pt idx="6">
                  <c:v>367038</c:v>
                </c:pt>
                <c:pt idx="7">
                  <c:v>367220</c:v>
                </c:pt>
                <c:pt idx="8">
                  <c:v>367486</c:v>
                </c:pt>
                <c:pt idx="9">
                  <c:v>367822</c:v>
                </c:pt>
                <c:pt idx="10">
                  <c:v>368070</c:v>
                </c:pt>
                <c:pt idx="11">
                  <c:v>368305</c:v>
                </c:pt>
                <c:pt idx="12">
                  <c:v>368538</c:v>
                </c:pt>
                <c:pt idx="13">
                  <c:v>368752</c:v>
                </c:pt>
                <c:pt idx="14">
                  <c:v>368964</c:v>
                </c:pt>
                <c:pt idx="15">
                  <c:v>369258</c:v>
                </c:pt>
                <c:pt idx="16">
                  <c:v>369521</c:v>
                </c:pt>
                <c:pt idx="17">
                  <c:v>369756</c:v>
                </c:pt>
                <c:pt idx="18">
                  <c:v>369961</c:v>
                </c:pt>
                <c:pt idx="19">
                  <c:v>370202</c:v>
                </c:pt>
                <c:pt idx="20">
                  <c:v>370396</c:v>
                </c:pt>
                <c:pt idx="21">
                  <c:v>370600</c:v>
                </c:pt>
                <c:pt idx="22">
                  <c:v>370873</c:v>
                </c:pt>
                <c:pt idx="23">
                  <c:v>371067</c:v>
                </c:pt>
                <c:pt idx="24">
                  <c:v>371247</c:v>
                </c:pt>
                <c:pt idx="25">
                  <c:v>371480</c:v>
                </c:pt>
                <c:pt idx="26">
                  <c:v>371732</c:v>
                </c:pt>
                <c:pt idx="27">
                  <c:v>371771</c:v>
                </c:pt>
                <c:pt idx="28">
                  <c:v>371980</c:v>
                </c:pt>
                <c:pt idx="29">
                  <c:v>372229</c:v>
                </c:pt>
                <c:pt idx="30">
                  <c:v>372476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8C-4942-9709-2D3CEE6F6A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70676</c:v>
                </c:pt>
                <c:pt idx="1">
                  <c:v>70689</c:v>
                </c:pt>
                <c:pt idx="2">
                  <c:v>70718</c:v>
                </c:pt>
                <c:pt idx="3">
                  <c:v>70738</c:v>
                </c:pt>
                <c:pt idx="4">
                  <c:v>70777</c:v>
                </c:pt>
                <c:pt idx="5">
                  <c:v>70809</c:v>
                </c:pt>
                <c:pt idx="6">
                  <c:v>70870</c:v>
                </c:pt>
                <c:pt idx="7">
                  <c:v>70876</c:v>
                </c:pt>
                <c:pt idx="8">
                  <c:v>70886</c:v>
                </c:pt>
                <c:pt idx="9">
                  <c:v>70924</c:v>
                </c:pt>
                <c:pt idx="10">
                  <c:v>70934</c:v>
                </c:pt>
                <c:pt idx="11">
                  <c:v>70957</c:v>
                </c:pt>
                <c:pt idx="12">
                  <c:v>70986</c:v>
                </c:pt>
                <c:pt idx="13">
                  <c:v>71006</c:v>
                </c:pt>
                <c:pt idx="14">
                  <c:v>71023</c:v>
                </c:pt>
                <c:pt idx="15">
                  <c:v>71032</c:v>
                </c:pt>
                <c:pt idx="16">
                  <c:v>71045</c:v>
                </c:pt>
                <c:pt idx="17">
                  <c:v>71041</c:v>
                </c:pt>
                <c:pt idx="18">
                  <c:v>71051</c:v>
                </c:pt>
                <c:pt idx="19">
                  <c:v>71063</c:v>
                </c:pt>
                <c:pt idx="20">
                  <c:v>71076</c:v>
                </c:pt>
                <c:pt idx="21">
                  <c:v>71078</c:v>
                </c:pt>
                <c:pt idx="22">
                  <c:v>71087</c:v>
                </c:pt>
                <c:pt idx="23">
                  <c:v>71096</c:v>
                </c:pt>
                <c:pt idx="24">
                  <c:v>71096</c:v>
                </c:pt>
                <c:pt idx="25">
                  <c:v>71111</c:v>
                </c:pt>
                <c:pt idx="26">
                  <c:v>71120</c:v>
                </c:pt>
                <c:pt idx="27">
                  <c:v>71132</c:v>
                </c:pt>
                <c:pt idx="28">
                  <c:v>71143</c:v>
                </c:pt>
                <c:pt idx="29">
                  <c:v>71144</c:v>
                </c:pt>
                <c:pt idx="30">
                  <c:v>71177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8C-4942-9709-2D3CEE6F6A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110270</c:v>
                </c:pt>
                <c:pt idx="1">
                  <c:v>110339</c:v>
                </c:pt>
                <c:pt idx="2">
                  <c:v>110533</c:v>
                </c:pt>
                <c:pt idx="3">
                  <c:v>110631</c:v>
                </c:pt>
                <c:pt idx="4">
                  <c:v>110777</c:v>
                </c:pt>
                <c:pt idx="5">
                  <c:v>110913</c:v>
                </c:pt>
                <c:pt idx="6">
                  <c:v>111116</c:v>
                </c:pt>
                <c:pt idx="7">
                  <c:v>111161</c:v>
                </c:pt>
                <c:pt idx="8">
                  <c:v>111234</c:v>
                </c:pt>
                <c:pt idx="9">
                  <c:v>111355</c:v>
                </c:pt>
                <c:pt idx="10">
                  <c:v>111474</c:v>
                </c:pt>
                <c:pt idx="11">
                  <c:v>111589</c:v>
                </c:pt>
                <c:pt idx="12">
                  <c:v>111655</c:v>
                </c:pt>
                <c:pt idx="13">
                  <c:v>111723</c:v>
                </c:pt>
                <c:pt idx="14">
                  <c:v>111758</c:v>
                </c:pt>
                <c:pt idx="15">
                  <c:v>111807</c:v>
                </c:pt>
                <c:pt idx="16">
                  <c:v>111940</c:v>
                </c:pt>
                <c:pt idx="17">
                  <c:v>112009</c:v>
                </c:pt>
                <c:pt idx="18">
                  <c:v>112117</c:v>
                </c:pt>
                <c:pt idx="19">
                  <c:v>112204</c:v>
                </c:pt>
                <c:pt idx="20">
                  <c:v>112239</c:v>
                </c:pt>
                <c:pt idx="21">
                  <c:v>112275</c:v>
                </c:pt>
                <c:pt idx="22">
                  <c:v>112302</c:v>
                </c:pt>
                <c:pt idx="23">
                  <c:v>112344</c:v>
                </c:pt>
                <c:pt idx="24">
                  <c:v>112365</c:v>
                </c:pt>
                <c:pt idx="25">
                  <c:v>112471</c:v>
                </c:pt>
                <c:pt idx="26">
                  <c:v>112524</c:v>
                </c:pt>
                <c:pt idx="27">
                  <c:v>112558</c:v>
                </c:pt>
                <c:pt idx="28">
                  <c:v>112589</c:v>
                </c:pt>
                <c:pt idx="29">
                  <c:v>112613</c:v>
                </c:pt>
                <c:pt idx="30">
                  <c:v>112718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8C-4942-9709-2D3CEE6F6A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34997</c:v>
                </c:pt>
                <c:pt idx="1">
                  <c:v>35006</c:v>
                </c:pt>
                <c:pt idx="2">
                  <c:v>35004</c:v>
                </c:pt>
                <c:pt idx="3">
                  <c:v>35011</c:v>
                </c:pt>
                <c:pt idx="4">
                  <c:v>35016</c:v>
                </c:pt>
                <c:pt idx="5">
                  <c:v>35024</c:v>
                </c:pt>
                <c:pt idx="6">
                  <c:v>35034</c:v>
                </c:pt>
                <c:pt idx="7">
                  <c:v>35036</c:v>
                </c:pt>
                <c:pt idx="8">
                  <c:v>35041</c:v>
                </c:pt>
                <c:pt idx="9">
                  <c:v>35049</c:v>
                </c:pt>
                <c:pt idx="10">
                  <c:v>35047</c:v>
                </c:pt>
                <c:pt idx="11">
                  <c:v>35044</c:v>
                </c:pt>
                <c:pt idx="12">
                  <c:v>35056</c:v>
                </c:pt>
                <c:pt idx="13">
                  <c:v>35060</c:v>
                </c:pt>
                <c:pt idx="14">
                  <c:v>35057</c:v>
                </c:pt>
                <c:pt idx="15">
                  <c:v>35061</c:v>
                </c:pt>
                <c:pt idx="16">
                  <c:v>35066</c:v>
                </c:pt>
                <c:pt idx="17">
                  <c:v>35073</c:v>
                </c:pt>
                <c:pt idx="18">
                  <c:v>35078</c:v>
                </c:pt>
                <c:pt idx="19">
                  <c:v>35085</c:v>
                </c:pt>
                <c:pt idx="20">
                  <c:v>35087</c:v>
                </c:pt>
                <c:pt idx="21">
                  <c:v>35082</c:v>
                </c:pt>
                <c:pt idx="22">
                  <c:v>35079</c:v>
                </c:pt>
                <c:pt idx="23">
                  <c:v>35075</c:v>
                </c:pt>
                <c:pt idx="24">
                  <c:v>35079</c:v>
                </c:pt>
                <c:pt idx="25">
                  <c:v>35078</c:v>
                </c:pt>
                <c:pt idx="26">
                  <c:v>35080</c:v>
                </c:pt>
                <c:pt idx="27">
                  <c:v>35087</c:v>
                </c:pt>
                <c:pt idx="28">
                  <c:v>35088</c:v>
                </c:pt>
                <c:pt idx="29">
                  <c:v>35090</c:v>
                </c:pt>
                <c:pt idx="30">
                  <c:v>35085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D8C-4942-9709-2D3CEE6F6AC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26756</c:v>
                </c:pt>
                <c:pt idx="1">
                  <c:v>26773</c:v>
                </c:pt>
                <c:pt idx="2">
                  <c:v>26795</c:v>
                </c:pt>
                <c:pt idx="3">
                  <c:v>26802</c:v>
                </c:pt>
                <c:pt idx="4">
                  <c:v>26823</c:v>
                </c:pt>
                <c:pt idx="5">
                  <c:v>26848</c:v>
                </c:pt>
                <c:pt idx="6">
                  <c:v>26896</c:v>
                </c:pt>
                <c:pt idx="7">
                  <c:v>26911</c:v>
                </c:pt>
                <c:pt idx="8">
                  <c:v>26913</c:v>
                </c:pt>
                <c:pt idx="9">
                  <c:v>26925</c:v>
                </c:pt>
                <c:pt idx="10">
                  <c:v>26953</c:v>
                </c:pt>
                <c:pt idx="11">
                  <c:v>26965</c:v>
                </c:pt>
                <c:pt idx="12">
                  <c:v>26979</c:v>
                </c:pt>
                <c:pt idx="13">
                  <c:v>26991</c:v>
                </c:pt>
                <c:pt idx="14">
                  <c:v>27000</c:v>
                </c:pt>
                <c:pt idx="15">
                  <c:v>27009</c:v>
                </c:pt>
                <c:pt idx="16">
                  <c:v>27020</c:v>
                </c:pt>
                <c:pt idx="17">
                  <c:v>27029</c:v>
                </c:pt>
                <c:pt idx="18">
                  <c:v>27041</c:v>
                </c:pt>
                <c:pt idx="19">
                  <c:v>27066</c:v>
                </c:pt>
                <c:pt idx="20">
                  <c:v>27078</c:v>
                </c:pt>
                <c:pt idx="21">
                  <c:v>27086</c:v>
                </c:pt>
                <c:pt idx="22">
                  <c:v>27092</c:v>
                </c:pt>
                <c:pt idx="23">
                  <c:v>27100</c:v>
                </c:pt>
                <c:pt idx="24">
                  <c:v>27109</c:v>
                </c:pt>
                <c:pt idx="25">
                  <c:v>27122</c:v>
                </c:pt>
                <c:pt idx="26">
                  <c:v>27131</c:v>
                </c:pt>
                <c:pt idx="27">
                  <c:v>27147</c:v>
                </c:pt>
                <c:pt idx="28">
                  <c:v>27157</c:v>
                </c:pt>
                <c:pt idx="29">
                  <c:v>27164</c:v>
                </c:pt>
                <c:pt idx="30">
                  <c:v>27188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D8C-4942-9709-2D3CEE6F6AC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13542</c:v>
                </c:pt>
                <c:pt idx="1">
                  <c:v>13544</c:v>
                </c:pt>
                <c:pt idx="2">
                  <c:v>13542</c:v>
                </c:pt>
                <c:pt idx="3">
                  <c:v>13553</c:v>
                </c:pt>
                <c:pt idx="4">
                  <c:v>13558</c:v>
                </c:pt>
                <c:pt idx="5">
                  <c:v>13565</c:v>
                </c:pt>
                <c:pt idx="6">
                  <c:v>13574</c:v>
                </c:pt>
                <c:pt idx="7">
                  <c:v>13579</c:v>
                </c:pt>
                <c:pt idx="8">
                  <c:v>13584</c:v>
                </c:pt>
                <c:pt idx="9">
                  <c:v>13587</c:v>
                </c:pt>
                <c:pt idx="10">
                  <c:v>13590</c:v>
                </c:pt>
                <c:pt idx="11">
                  <c:v>13595</c:v>
                </c:pt>
                <c:pt idx="12">
                  <c:v>13594</c:v>
                </c:pt>
                <c:pt idx="13">
                  <c:v>13595</c:v>
                </c:pt>
                <c:pt idx="14">
                  <c:v>13595</c:v>
                </c:pt>
                <c:pt idx="15">
                  <c:v>13599</c:v>
                </c:pt>
                <c:pt idx="16">
                  <c:v>13605</c:v>
                </c:pt>
                <c:pt idx="17">
                  <c:v>13602</c:v>
                </c:pt>
                <c:pt idx="18">
                  <c:v>13609</c:v>
                </c:pt>
                <c:pt idx="19">
                  <c:v>13611</c:v>
                </c:pt>
                <c:pt idx="20">
                  <c:v>13611</c:v>
                </c:pt>
                <c:pt idx="21">
                  <c:v>13612</c:v>
                </c:pt>
                <c:pt idx="22">
                  <c:v>13612</c:v>
                </c:pt>
                <c:pt idx="23">
                  <c:v>13618</c:v>
                </c:pt>
                <c:pt idx="24">
                  <c:v>13618</c:v>
                </c:pt>
                <c:pt idx="25">
                  <c:v>13620</c:v>
                </c:pt>
                <c:pt idx="26">
                  <c:v>13624</c:v>
                </c:pt>
                <c:pt idx="27">
                  <c:v>13629</c:v>
                </c:pt>
                <c:pt idx="28">
                  <c:v>13627</c:v>
                </c:pt>
                <c:pt idx="29">
                  <c:v>13630</c:v>
                </c:pt>
                <c:pt idx="30">
                  <c:v>13639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D8C-4942-9709-2D3CEE6F6AC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12975</c:v>
                </c:pt>
                <c:pt idx="1">
                  <c:v>12985</c:v>
                </c:pt>
                <c:pt idx="2">
                  <c:v>12997</c:v>
                </c:pt>
                <c:pt idx="3">
                  <c:v>13006</c:v>
                </c:pt>
                <c:pt idx="4">
                  <c:v>13028</c:v>
                </c:pt>
                <c:pt idx="5">
                  <c:v>13040</c:v>
                </c:pt>
                <c:pt idx="6">
                  <c:v>13068</c:v>
                </c:pt>
                <c:pt idx="7">
                  <c:v>13076</c:v>
                </c:pt>
                <c:pt idx="8">
                  <c:v>13087</c:v>
                </c:pt>
                <c:pt idx="9">
                  <c:v>13104</c:v>
                </c:pt>
                <c:pt idx="10">
                  <c:v>13121</c:v>
                </c:pt>
                <c:pt idx="11">
                  <c:v>13127</c:v>
                </c:pt>
                <c:pt idx="12">
                  <c:v>13134</c:v>
                </c:pt>
                <c:pt idx="13">
                  <c:v>13138</c:v>
                </c:pt>
                <c:pt idx="14">
                  <c:v>13151</c:v>
                </c:pt>
                <c:pt idx="15">
                  <c:v>13157</c:v>
                </c:pt>
                <c:pt idx="16">
                  <c:v>13166</c:v>
                </c:pt>
                <c:pt idx="17">
                  <c:v>13174</c:v>
                </c:pt>
                <c:pt idx="18">
                  <c:v>13184</c:v>
                </c:pt>
                <c:pt idx="19">
                  <c:v>13203</c:v>
                </c:pt>
                <c:pt idx="20">
                  <c:v>13218</c:v>
                </c:pt>
                <c:pt idx="21">
                  <c:v>13219</c:v>
                </c:pt>
                <c:pt idx="22">
                  <c:v>13224</c:v>
                </c:pt>
                <c:pt idx="23">
                  <c:v>13228</c:v>
                </c:pt>
                <c:pt idx="24">
                  <c:v>13237</c:v>
                </c:pt>
                <c:pt idx="25">
                  <c:v>13243</c:v>
                </c:pt>
                <c:pt idx="26">
                  <c:v>13252</c:v>
                </c:pt>
                <c:pt idx="27">
                  <c:v>13265</c:v>
                </c:pt>
                <c:pt idx="28">
                  <c:v>13277</c:v>
                </c:pt>
                <c:pt idx="29">
                  <c:v>13286</c:v>
                </c:pt>
                <c:pt idx="30">
                  <c:v>13312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D8C-4942-9709-2D3CEE6F6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279352"/>
        <c:axId val="268276728"/>
      </c:lineChart>
      <c:catAx>
        <c:axId val="26827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6728"/>
        <c:crosses val="autoZero"/>
        <c:auto val="1"/>
        <c:lblAlgn val="ctr"/>
        <c:lblOffset val="100"/>
        <c:noMultiLvlLbl val="0"/>
      </c:catAx>
      <c:valAx>
        <c:axId val="26827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</c:v>
                </c:pt>
                <c:pt idx="1">
                  <c:v>63</c:v>
                </c:pt>
                <c:pt idx="2">
                  <c:v>114</c:v>
                </c:pt>
                <c:pt idx="3">
                  <c:v>99</c:v>
                </c:pt>
                <c:pt idx="4">
                  <c:v>112</c:v>
                </c:pt>
                <c:pt idx="5">
                  <c:v>150</c:v>
                </c:pt>
                <c:pt idx="6">
                  <c:v>161</c:v>
                </c:pt>
                <c:pt idx="7">
                  <c:v>32</c:v>
                </c:pt>
                <c:pt idx="8">
                  <c:v>85</c:v>
                </c:pt>
                <c:pt idx="9">
                  <c:v>112</c:v>
                </c:pt>
                <c:pt idx="10">
                  <c:v>94</c:v>
                </c:pt>
                <c:pt idx="11">
                  <c:v>58</c:v>
                </c:pt>
                <c:pt idx="12">
                  <c:v>84</c:v>
                </c:pt>
                <c:pt idx="13">
                  <c:v>40</c:v>
                </c:pt>
                <c:pt idx="14">
                  <c:v>43</c:v>
                </c:pt>
                <c:pt idx="15">
                  <c:v>71</c:v>
                </c:pt>
                <c:pt idx="16">
                  <c:v>48</c:v>
                </c:pt>
                <c:pt idx="17">
                  <c:v>84</c:v>
                </c:pt>
                <c:pt idx="18">
                  <c:v>33</c:v>
                </c:pt>
                <c:pt idx="19">
                  <c:v>74</c:v>
                </c:pt>
                <c:pt idx="20">
                  <c:v>70</c:v>
                </c:pt>
                <c:pt idx="21">
                  <c:v>65</c:v>
                </c:pt>
                <c:pt idx="22">
                  <c:v>60</c:v>
                </c:pt>
                <c:pt idx="23">
                  <c:v>43</c:v>
                </c:pt>
                <c:pt idx="24">
                  <c:v>70</c:v>
                </c:pt>
                <c:pt idx="25">
                  <c:v>64</c:v>
                </c:pt>
                <c:pt idx="26">
                  <c:v>53</c:v>
                </c:pt>
                <c:pt idx="27">
                  <c:v>33</c:v>
                </c:pt>
                <c:pt idx="28">
                  <c:v>41</c:v>
                </c:pt>
                <c:pt idx="29">
                  <c:v>74</c:v>
                </c:pt>
                <c:pt idx="30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6-4903-ADF4-1D7624B008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8</c:v>
                </c:pt>
                <c:pt idx="2">
                  <c:v>2</c:v>
                </c:pt>
                <c:pt idx="3">
                  <c:v>8</c:v>
                </c:pt>
                <c:pt idx="4">
                  <c:v>11</c:v>
                </c:pt>
                <c:pt idx="5">
                  <c:v>11</c:v>
                </c:pt>
                <c:pt idx="6">
                  <c:v>11</c:v>
                </c:pt>
                <c:pt idx="7">
                  <c:v>7</c:v>
                </c:pt>
                <c:pt idx="8">
                  <c:v>8</c:v>
                </c:pt>
                <c:pt idx="9">
                  <c:v>4</c:v>
                </c:pt>
                <c:pt idx="10">
                  <c:v>1</c:v>
                </c:pt>
                <c:pt idx="11">
                  <c:v>13</c:v>
                </c:pt>
                <c:pt idx="12">
                  <c:v>3</c:v>
                </c:pt>
                <c:pt idx="13">
                  <c:v>5</c:v>
                </c:pt>
                <c:pt idx="14">
                  <c:v>13</c:v>
                </c:pt>
                <c:pt idx="15">
                  <c:v>10</c:v>
                </c:pt>
                <c:pt idx="16">
                  <c:v>9</c:v>
                </c:pt>
                <c:pt idx="17">
                  <c:v>1</c:v>
                </c:pt>
                <c:pt idx="18">
                  <c:v>4</c:v>
                </c:pt>
                <c:pt idx="19">
                  <c:v>7</c:v>
                </c:pt>
                <c:pt idx="20">
                  <c:v>8</c:v>
                </c:pt>
                <c:pt idx="21">
                  <c:v>5</c:v>
                </c:pt>
                <c:pt idx="22">
                  <c:v>4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6</c:v>
                </c:pt>
                <c:pt idx="28">
                  <c:v>0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66-4903-ADF4-1D7624B008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183</c:v>
                </c:pt>
                <c:pt idx="1">
                  <c:v>258</c:v>
                </c:pt>
                <c:pt idx="2">
                  <c:v>338</c:v>
                </c:pt>
                <c:pt idx="3">
                  <c:v>280</c:v>
                </c:pt>
                <c:pt idx="4">
                  <c:v>231</c:v>
                </c:pt>
                <c:pt idx="5">
                  <c:v>315</c:v>
                </c:pt>
                <c:pt idx="6">
                  <c:v>336</c:v>
                </c:pt>
                <c:pt idx="7">
                  <c:v>182</c:v>
                </c:pt>
                <c:pt idx="8">
                  <c:v>266</c:v>
                </c:pt>
                <c:pt idx="9">
                  <c:v>336</c:v>
                </c:pt>
                <c:pt idx="10">
                  <c:v>248</c:v>
                </c:pt>
                <c:pt idx="11">
                  <c:v>235</c:v>
                </c:pt>
                <c:pt idx="12">
                  <c:v>233</c:v>
                </c:pt>
                <c:pt idx="13">
                  <c:v>214</c:v>
                </c:pt>
                <c:pt idx="14">
                  <c:v>212</c:v>
                </c:pt>
                <c:pt idx="15">
                  <c:v>294</c:v>
                </c:pt>
                <c:pt idx="16">
                  <c:v>263</c:v>
                </c:pt>
                <c:pt idx="17">
                  <c:v>235</c:v>
                </c:pt>
                <c:pt idx="18">
                  <c:v>205</c:v>
                </c:pt>
                <c:pt idx="19">
                  <c:v>241</c:v>
                </c:pt>
                <c:pt idx="20">
                  <c:v>194</c:v>
                </c:pt>
                <c:pt idx="21">
                  <c:v>204</c:v>
                </c:pt>
                <c:pt idx="22">
                  <c:v>273</c:v>
                </c:pt>
                <c:pt idx="23">
                  <c:v>194</c:v>
                </c:pt>
                <c:pt idx="24">
                  <c:v>180</c:v>
                </c:pt>
                <c:pt idx="25">
                  <c:v>233</c:v>
                </c:pt>
                <c:pt idx="26">
                  <c:v>252</c:v>
                </c:pt>
                <c:pt idx="27">
                  <c:v>39</c:v>
                </c:pt>
                <c:pt idx="28">
                  <c:v>209</c:v>
                </c:pt>
                <c:pt idx="29">
                  <c:v>249</c:v>
                </c:pt>
                <c:pt idx="30">
                  <c:v>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66-4903-ADF4-1D7624B008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</c:v>
                </c:pt>
                <c:pt idx="1">
                  <c:v>13</c:v>
                </c:pt>
                <c:pt idx="2">
                  <c:v>29</c:v>
                </c:pt>
                <c:pt idx="3">
                  <c:v>20</c:v>
                </c:pt>
                <c:pt idx="4">
                  <c:v>39</c:v>
                </c:pt>
                <c:pt idx="5">
                  <c:v>32</c:v>
                </c:pt>
                <c:pt idx="6">
                  <c:v>61</c:v>
                </c:pt>
                <c:pt idx="7">
                  <c:v>6</c:v>
                </c:pt>
                <c:pt idx="8">
                  <c:v>10</c:v>
                </c:pt>
                <c:pt idx="9">
                  <c:v>38</c:v>
                </c:pt>
                <c:pt idx="10">
                  <c:v>10</c:v>
                </c:pt>
                <c:pt idx="11">
                  <c:v>23</c:v>
                </c:pt>
                <c:pt idx="12">
                  <c:v>29</c:v>
                </c:pt>
                <c:pt idx="13">
                  <c:v>20</c:v>
                </c:pt>
                <c:pt idx="14">
                  <c:v>17</c:v>
                </c:pt>
                <c:pt idx="15">
                  <c:v>9</c:v>
                </c:pt>
                <c:pt idx="16">
                  <c:v>13</c:v>
                </c:pt>
                <c:pt idx="17">
                  <c:v>-4</c:v>
                </c:pt>
                <c:pt idx="18">
                  <c:v>10</c:v>
                </c:pt>
                <c:pt idx="19">
                  <c:v>12</c:v>
                </c:pt>
                <c:pt idx="20">
                  <c:v>13</c:v>
                </c:pt>
                <c:pt idx="21">
                  <c:v>2</c:v>
                </c:pt>
                <c:pt idx="22">
                  <c:v>9</c:v>
                </c:pt>
                <c:pt idx="23">
                  <c:v>9</c:v>
                </c:pt>
                <c:pt idx="24">
                  <c:v>0</c:v>
                </c:pt>
                <c:pt idx="25">
                  <c:v>15</c:v>
                </c:pt>
                <c:pt idx="26">
                  <c:v>9</c:v>
                </c:pt>
                <c:pt idx="27">
                  <c:v>12</c:v>
                </c:pt>
                <c:pt idx="28">
                  <c:v>11</c:v>
                </c:pt>
                <c:pt idx="29">
                  <c:v>1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66-4903-ADF4-1D7624B008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69</c:v>
                </c:pt>
                <c:pt idx="1">
                  <c:v>69</c:v>
                </c:pt>
                <c:pt idx="2">
                  <c:v>194</c:v>
                </c:pt>
                <c:pt idx="3">
                  <c:v>98</c:v>
                </c:pt>
                <c:pt idx="4">
                  <c:v>146</c:v>
                </c:pt>
                <c:pt idx="5">
                  <c:v>136</c:v>
                </c:pt>
                <c:pt idx="6">
                  <c:v>203</c:v>
                </c:pt>
                <c:pt idx="7">
                  <c:v>45</c:v>
                </c:pt>
                <c:pt idx="8">
                  <c:v>73</c:v>
                </c:pt>
                <c:pt idx="9">
                  <c:v>121</c:v>
                </c:pt>
                <c:pt idx="10">
                  <c:v>119</c:v>
                </c:pt>
                <c:pt idx="11">
                  <c:v>115</c:v>
                </c:pt>
                <c:pt idx="12">
                  <c:v>66</c:v>
                </c:pt>
                <c:pt idx="13">
                  <c:v>68</c:v>
                </c:pt>
                <c:pt idx="14">
                  <c:v>35</c:v>
                </c:pt>
                <c:pt idx="15">
                  <c:v>49</c:v>
                </c:pt>
                <c:pt idx="16">
                  <c:v>133</c:v>
                </c:pt>
                <c:pt idx="17">
                  <c:v>69</c:v>
                </c:pt>
                <c:pt idx="18">
                  <c:v>108</c:v>
                </c:pt>
                <c:pt idx="19">
                  <c:v>87</c:v>
                </c:pt>
                <c:pt idx="20">
                  <c:v>35</c:v>
                </c:pt>
                <c:pt idx="21">
                  <c:v>36</c:v>
                </c:pt>
                <c:pt idx="22">
                  <c:v>27</c:v>
                </c:pt>
                <c:pt idx="23">
                  <c:v>42</c:v>
                </c:pt>
                <c:pt idx="24">
                  <c:v>21</c:v>
                </c:pt>
                <c:pt idx="25">
                  <c:v>106</c:v>
                </c:pt>
                <c:pt idx="26">
                  <c:v>53</c:v>
                </c:pt>
                <c:pt idx="27">
                  <c:v>34</c:v>
                </c:pt>
                <c:pt idx="28">
                  <c:v>31</c:v>
                </c:pt>
                <c:pt idx="29">
                  <c:v>24</c:v>
                </c:pt>
                <c:pt idx="30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66-4903-ADF4-1D7624B008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</c:v>
                </c:pt>
                <c:pt idx="1">
                  <c:v>9</c:v>
                </c:pt>
                <c:pt idx="2">
                  <c:v>-2</c:v>
                </c:pt>
                <c:pt idx="3">
                  <c:v>7</c:v>
                </c:pt>
                <c:pt idx="4">
                  <c:v>5</c:v>
                </c:pt>
                <c:pt idx="5">
                  <c:v>8</c:v>
                </c:pt>
                <c:pt idx="6">
                  <c:v>10</c:v>
                </c:pt>
                <c:pt idx="7">
                  <c:v>2</c:v>
                </c:pt>
                <c:pt idx="8">
                  <c:v>5</c:v>
                </c:pt>
                <c:pt idx="9">
                  <c:v>8</c:v>
                </c:pt>
                <c:pt idx="10">
                  <c:v>-2</c:v>
                </c:pt>
                <c:pt idx="11">
                  <c:v>-3</c:v>
                </c:pt>
                <c:pt idx="12">
                  <c:v>12</c:v>
                </c:pt>
                <c:pt idx="13">
                  <c:v>4</c:v>
                </c:pt>
                <c:pt idx="14">
                  <c:v>-3</c:v>
                </c:pt>
                <c:pt idx="15">
                  <c:v>4</c:v>
                </c:pt>
                <c:pt idx="16">
                  <c:v>5</c:v>
                </c:pt>
                <c:pt idx="17">
                  <c:v>7</c:v>
                </c:pt>
                <c:pt idx="18">
                  <c:v>5</c:v>
                </c:pt>
                <c:pt idx="19">
                  <c:v>7</c:v>
                </c:pt>
                <c:pt idx="20">
                  <c:v>2</c:v>
                </c:pt>
                <c:pt idx="21">
                  <c:v>-5</c:v>
                </c:pt>
                <c:pt idx="22">
                  <c:v>-3</c:v>
                </c:pt>
                <c:pt idx="23">
                  <c:v>-4</c:v>
                </c:pt>
                <c:pt idx="24">
                  <c:v>4</c:v>
                </c:pt>
                <c:pt idx="25">
                  <c:v>-1</c:v>
                </c:pt>
                <c:pt idx="26">
                  <c:v>2</c:v>
                </c:pt>
                <c:pt idx="27">
                  <c:v>7</c:v>
                </c:pt>
                <c:pt idx="28">
                  <c:v>1</c:v>
                </c:pt>
                <c:pt idx="29">
                  <c:v>2</c:v>
                </c:pt>
                <c:pt idx="30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366-4903-ADF4-1D7624B008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18</c:v>
                </c:pt>
                <c:pt idx="1">
                  <c:v>17</c:v>
                </c:pt>
                <c:pt idx="2">
                  <c:v>22</c:v>
                </c:pt>
                <c:pt idx="3">
                  <c:v>7</c:v>
                </c:pt>
                <c:pt idx="4">
                  <c:v>21</c:v>
                </c:pt>
                <c:pt idx="5">
                  <c:v>25</c:v>
                </c:pt>
                <c:pt idx="6">
                  <c:v>48</c:v>
                </c:pt>
                <c:pt idx="7">
                  <c:v>15</c:v>
                </c:pt>
                <c:pt idx="8">
                  <c:v>2</c:v>
                </c:pt>
                <c:pt idx="9">
                  <c:v>12</c:v>
                </c:pt>
                <c:pt idx="10">
                  <c:v>28</c:v>
                </c:pt>
                <c:pt idx="11">
                  <c:v>12</c:v>
                </c:pt>
                <c:pt idx="12">
                  <c:v>14</c:v>
                </c:pt>
                <c:pt idx="13">
                  <c:v>12</c:v>
                </c:pt>
                <c:pt idx="14">
                  <c:v>9</c:v>
                </c:pt>
                <c:pt idx="15">
                  <c:v>9</c:v>
                </c:pt>
                <c:pt idx="16">
                  <c:v>11</c:v>
                </c:pt>
                <c:pt idx="17">
                  <c:v>9</c:v>
                </c:pt>
                <c:pt idx="18">
                  <c:v>12</c:v>
                </c:pt>
                <c:pt idx="19">
                  <c:v>25</c:v>
                </c:pt>
                <c:pt idx="20">
                  <c:v>12</c:v>
                </c:pt>
                <c:pt idx="21">
                  <c:v>8</c:v>
                </c:pt>
                <c:pt idx="22">
                  <c:v>6</c:v>
                </c:pt>
                <c:pt idx="23">
                  <c:v>8</c:v>
                </c:pt>
                <c:pt idx="24">
                  <c:v>9</c:v>
                </c:pt>
                <c:pt idx="25">
                  <c:v>13</c:v>
                </c:pt>
                <c:pt idx="26">
                  <c:v>9</c:v>
                </c:pt>
                <c:pt idx="27">
                  <c:v>16</c:v>
                </c:pt>
                <c:pt idx="28">
                  <c:v>10</c:v>
                </c:pt>
                <c:pt idx="29">
                  <c:v>7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366-4903-ADF4-1D7624B008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-2</c:v>
                </c:pt>
                <c:pt idx="3">
                  <c:v>11</c:v>
                </c:pt>
                <c:pt idx="4">
                  <c:v>5</c:v>
                </c:pt>
                <c:pt idx="5">
                  <c:v>7</c:v>
                </c:pt>
                <c:pt idx="6">
                  <c:v>9</c:v>
                </c:pt>
                <c:pt idx="7">
                  <c:v>5</c:v>
                </c:pt>
                <c:pt idx="8">
                  <c:v>5</c:v>
                </c:pt>
                <c:pt idx="9">
                  <c:v>3</c:v>
                </c:pt>
                <c:pt idx="10">
                  <c:v>3</c:v>
                </c:pt>
                <c:pt idx="11">
                  <c:v>5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  <c:pt idx="15">
                  <c:v>4</c:v>
                </c:pt>
                <c:pt idx="16">
                  <c:v>6</c:v>
                </c:pt>
                <c:pt idx="17">
                  <c:v>-3</c:v>
                </c:pt>
                <c:pt idx="18">
                  <c:v>7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2</c:v>
                </c:pt>
                <c:pt idx="26">
                  <c:v>4</c:v>
                </c:pt>
                <c:pt idx="27">
                  <c:v>5</c:v>
                </c:pt>
                <c:pt idx="28">
                  <c:v>-2</c:v>
                </c:pt>
                <c:pt idx="29">
                  <c:v>3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366-4903-ADF4-1D7624B008B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7</c:v>
                </c:pt>
                <c:pt idx="1">
                  <c:v>10</c:v>
                </c:pt>
                <c:pt idx="2">
                  <c:v>12</c:v>
                </c:pt>
                <c:pt idx="3">
                  <c:v>9</c:v>
                </c:pt>
                <c:pt idx="4">
                  <c:v>22</c:v>
                </c:pt>
                <c:pt idx="5">
                  <c:v>12</c:v>
                </c:pt>
                <c:pt idx="6">
                  <c:v>28</c:v>
                </c:pt>
                <c:pt idx="7">
                  <c:v>8</c:v>
                </c:pt>
                <c:pt idx="8">
                  <c:v>11</c:v>
                </c:pt>
                <c:pt idx="9">
                  <c:v>17</c:v>
                </c:pt>
                <c:pt idx="10">
                  <c:v>17</c:v>
                </c:pt>
                <c:pt idx="11">
                  <c:v>6</c:v>
                </c:pt>
                <c:pt idx="12">
                  <c:v>7</c:v>
                </c:pt>
                <c:pt idx="13">
                  <c:v>4</c:v>
                </c:pt>
                <c:pt idx="14">
                  <c:v>13</c:v>
                </c:pt>
                <c:pt idx="15">
                  <c:v>6</c:v>
                </c:pt>
                <c:pt idx="16">
                  <c:v>9</c:v>
                </c:pt>
                <c:pt idx="17">
                  <c:v>8</c:v>
                </c:pt>
                <c:pt idx="18">
                  <c:v>10</c:v>
                </c:pt>
                <c:pt idx="19">
                  <c:v>19</c:v>
                </c:pt>
                <c:pt idx="20">
                  <c:v>15</c:v>
                </c:pt>
                <c:pt idx="21">
                  <c:v>1</c:v>
                </c:pt>
                <c:pt idx="22">
                  <c:v>5</c:v>
                </c:pt>
                <c:pt idx="23">
                  <c:v>4</c:v>
                </c:pt>
                <c:pt idx="24">
                  <c:v>9</c:v>
                </c:pt>
                <c:pt idx="25">
                  <c:v>6</c:v>
                </c:pt>
                <c:pt idx="26">
                  <c:v>9</c:v>
                </c:pt>
                <c:pt idx="27">
                  <c:v>13</c:v>
                </c:pt>
                <c:pt idx="28">
                  <c:v>12</c:v>
                </c:pt>
                <c:pt idx="29">
                  <c:v>9</c:v>
                </c:pt>
                <c:pt idx="3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366-4903-ADF4-1D7624B00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282304"/>
        <c:axId val="268285256"/>
      </c:lineChart>
      <c:catAx>
        <c:axId val="26828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85256"/>
        <c:crosses val="autoZero"/>
        <c:auto val="1"/>
        <c:lblAlgn val="ctr"/>
        <c:lblOffset val="100"/>
        <c:noMultiLvlLbl val="0"/>
      </c:catAx>
      <c:valAx>
        <c:axId val="26828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8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3.0943519481524E-2</c:v>
                </c:pt>
                <c:pt idx="1">
                  <c:v>2.7067204000791E-2</c:v>
                </c:pt>
                <c:pt idx="2">
                  <c:v>4.8965496505839E-2</c:v>
                </c:pt>
                <c:pt idx="3">
                  <c:v>4.2501856773036001E-2</c:v>
                </c:pt>
                <c:pt idx="4">
                  <c:v>4.8062481225593E-2</c:v>
                </c:pt>
                <c:pt idx="5">
                  <c:v>6.4338471832616997E-2</c:v>
                </c:pt>
                <c:pt idx="6">
                  <c:v>6.9012225022718005E-2</c:v>
                </c:pt>
                <c:pt idx="7">
                  <c:v>1.3707255850214E-2</c:v>
                </c:pt>
                <c:pt idx="8">
                  <c:v>3.6404908238217001E-2</c:v>
                </c:pt>
                <c:pt idx="9">
                  <c:v>4.7951363616902998E-2</c:v>
                </c:pt>
                <c:pt idx="10">
                  <c:v>4.0225605737712E-2</c:v>
                </c:pt>
                <c:pt idx="11">
                  <c:v>2.4810074601327999E-2</c:v>
                </c:pt>
                <c:pt idx="12">
                  <c:v>3.5922919678062E-2</c:v>
                </c:pt>
                <c:pt idx="13">
                  <c:v>1.7100009405005001E-2</c:v>
                </c:pt>
                <c:pt idx="14">
                  <c:v>1.8379367236853999E-2</c:v>
                </c:pt>
                <c:pt idx="15">
                  <c:v>3.0341750676278999E-2</c:v>
                </c:pt>
                <c:pt idx="16">
                  <c:v>2.0506510817184E-2</c:v>
                </c:pt>
                <c:pt idx="17">
                  <c:v>3.5879036391594003E-2</c:v>
                </c:pt>
                <c:pt idx="18">
                  <c:v>1.4090280268484001E-2</c:v>
                </c:pt>
                <c:pt idx="19">
                  <c:v>3.1591934664464E-2</c:v>
                </c:pt>
                <c:pt idx="20">
                  <c:v>2.9874824485406001E-2</c:v>
                </c:pt>
                <c:pt idx="21">
                  <c:v>2.7732623378175E-2</c:v>
                </c:pt>
                <c:pt idx="22">
                  <c:v>2.5592247255231002E-2</c:v>
                </c:pt>
                <c:pt idx="23">
                  <c:v>1.8336417831527001E-2</c:v>
                </c:pt>
                <c:pt idx="24">
                  <c:v>2.9844510102367001E-2</c:v>
                </c:pt>
                <c:pt idx="25">
                  <c:v>2.7278268170948999E-2</c:v>
                </c:pt>
                <c:pt idx="26">
                  <c:v>2.2583655398984999E-2</c:v>
                </c:pt>
                <c:pt idx="27">
                  <c:v>1.4058346397655E-2</c:v>
                </c:pt>
                <c:pt idx="28">
                  <c:v>1.7463975226712E-2</c:v>
                </c:pt>
                <c:pt idx="29">
                  <c:v>3.1514841786976999E-2</c:v>
                </c:pt>
                <c:pt idx="30">
                  <c:v>5.0237564074181E-2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2B-4C87-898B-726466D136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3.1024586985185999E-2</c:v>
                </c:pt>
                <c:pt idx="1">
                  <c:v>6.2029929440954999E-2</c:v>
                </c:pt>
                <c:pt idx="2">
                  <c:v>1.5497869043007E-2</c:v>
                </c:pt>
                <c:pt idx="3">
                  <c:v>6.1981870302935997E-2</c:v>
                </c:pt>
                <c:pt idx="4">
                  <c:v>8.5172280294232003E-2</c:v>
                </c:pt>
                <c:pt idx="5">
                  <c:v>8.5099798855021003E-2</c:v>
                </c:pt>
                <c:pt idx="6">
                  <c:v>8.5027440674036003E-2</c:v>
                </c:pt>
                <c:pt idx="7">
                  <c:v>5.4062403459994003E-2</c:v>
                </c:pt>
                <c:pt idx="8">
                  <c:v>6.1752219220377998E-2</c:v>
                </c:pt>
                <c:pt idx="9">
                  <c:v>3.0857054694128999E-2</c:v>
                </c:pt>
                <c:pt idx="10">
                  <c:v>7.7118840132643996E-3</c:v>
                </c:pt>
                <c:pt idx="11">
                  <c:v>0.10024676125848</c:v>
                </c:pt>
                <c:pt idx="12">
                  <c:v>2.3110700254217999E-2</c:v>
                </c:pt>
                <c:pt idx="13">
                  <c:v>3.8508934072705003E-2</c:v>
                </c:pt>
                <c:pt idx="14">
                  <c:v>0.10008468704288</c:v>
                </c:pt>
                <c:pt idx="15">
                  <c:v>7.6911244423935002E-2</c:v>
                </c:pt>
                <c:pt idx="16">
                  <c:v>6.9166922840455003E-2</c:v>
                </c:pt>
                <c:pt idx="17">
                  <c:v>7.6799016972583E-3</c:v>
                </c:pt>
                <c:pt idx="18">
                  <c:v>3.0717247734603E-2</c:v>
                </c:pt>
                <c:pt idx="19">
                  <c:v>5.3738676493167999E-2</c:v>
                </c:pt>
                <c:pt idx="20">
                  <c:v>6.1382644057393E-2</c:v>
                </c:pt>
                <c:pt idx="21">
                  <c:v>3.8340618050762998E-2</c:v>
                </c:pt>
                <c:pt idx="22">
                  <c:v>3.0660738923807999E-2</c:v>
                </c:pt>
                <c:pt idx="23">
                  <c:v>1.5325670498084001E-2</c:v>
                </c:pt>
                <c:pt idx="24">
                  <c:v>1.532332209623E-2</c:v>
                </c:pt>
                <c:pt idx="25">
                  <c:v>2.2981461620959001E-2</c:v>
                </c:pt>
                <c:pt idx="26">
                  <c:v>1.5317454239104999E-2</c:v>
                </c:pt>
                <c:pt idx="27">
                  <c:v>4.5945325063175002E-2</c:v>
                </c:pt>
                <c:pt idx="28">
                  <c:v>0</c:v>
                </c:pt>
                <c:pt idx="29">
                  <c:v>4.5924225028702997E-2</c:v>
                </c:pt>
                <c:pt idx="30">
                  <c:v>4.5903144365388997E-2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2B-4C87-898B-726466D136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5.0123665765536E-2</c:v>
                </c:pt>
                <c:pt idx="1">
                  <c:v>7.0630749014454999E-2</c:v>
                </c:pt>
                <c:pt idx="2">
                  <c:v>9.2466446716893996E-2</c:v>
                </c:pt>
                <c:pt idx="3">
                  <c:v>7.6528659983163994E-2</c:v>
                </c:pt>
                <c:pt idx="4">
                  <c:v>6.3087864189034004E-2</c:v>
                </c:pt>
                <c:pt idx="5">
                  <c:v>8.5974666131713007E-2</c:v>
                </c:pt>
                <c:pt idx="6">
                  <c:v>9.1627534073989006E-2</c:v>
                </c:pt>
                <c:pt idx="7">
                  <c:v>4.9586146393561001E-2</c:v>
                </c:pt>
                <c:pt idx="8">
                  <c:v>7.2436141822340996E-2</c:v>
                </c:pt>
                <c:pt idx="9">
                  <c:v>9.1432054554459005E-2</c:v>
                </c:pt>
                <c:pt idx="10">
                  <c:v>6.7423917003333E-2</c:v>
                </c:pt>
                <c:pt idx="11">
                  <c:v>6.3846550927812995E-2</c:v>
                </c:pt>
                <c:pt idx="12">
                  <c:v>6.3262784920107007E-2</c:v>
                </c:pt>
                <c:pt idx="13">
                  <c:v>5.8067282071320003E-2</c:v>
                </c:pt>
                <c:pt idx="14">
                  <c:v>5.7491213606977003E-2</c:v>
                </c:pt>
                <c:pt idx="15">
                  <c:v>7.96825706573E-2</c:v>
                </c:pt>
                <c:pt idx="16">
                  <c:v>7.1223913903015995E-2</c:v>
                </c:pt>
                <c:pt idx="17">
                  <c:v>6.3595844349847996E-2</c:v>
                </c:pt>
                <c:pt idx="18">
                  <c:v>5.5441967135084001E-2</c:v>
                </c:pt>
                <c:pt idx="19">
                  <c:v>6.5142001454206996E-2</c:v>
                </c:pt>
                <c:pt idx="20">
                  <c:v>5.2403822777835E-2</c:v>
                </c:pt>
                <c:pt idx="21">
                  <c:v>5.5076188727739998E-2</c:v>
                </c:pt>
                <c:pt idx="22">
                  <c:v>7.3664328116568006E-2</c:v>
                </c:pt>
                <c:pt idx="23">
                  <c:v>5.2309011440574003E-2</c:v>
                </c:pt>
                <c:pt idx="24">
                  <c:v>4.8508759873553998E-2</c:v>
                </c:pt>
                <c:pt idx="25">
                  <c:v>6.2761449924173998E-2</c:v>
                </c:pt>
                <c:pt idx="26">
                  <c:v>6.7836761063853002E-2</c:v>
                </c:pt>
                <c:pt idx="27">
                  <c:v>1.0491429309287001E-2</c:v>
                </c:pt>
                <c:pt idx="28">
                  <c:v>5.6217402648405003E-2</c:v>
                </c:pt>
                <c:pt idx="29">
                  <c:v>6.6939082746383993E-2</c:v>
                </c:pt>
                <c:pt idx="30">
                  <c:v>6.6357000663570004E-2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2B-4C87-898B-726466D136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2.1228117349033002E-2</c:v>
                </c:pt>
                <c:pt idx="1">
                  <c:v>1.8393797045673E-2</c:v>
                </c:pt>
                <c:pt idx="2">
                  <c:v>4.1024770473481999E-2</c:v>
                </c:pt>
                <c:pt idx="3">
                  <c:v>2.8281342798156001E-2</c:v>
                </c:pt>
                <c:pt idx="4">
                  <c:v>5.5133026096298998E-2</c:v>
                </c:pt>
                <c:pt idx="5">
                  <c:v>4.5212427766082003E-2</c:v>
                </c:pt>
                <c:pt idx="6">
                  <c:v>8.6147241169908004E-2</c:v>
                </c:pt>
                <c:pt idx="7">
                  <c:v>8.4662057287992008E-3</c:v>
                </c:pt>
                <c:pt idx="8">
                  <c:v>1.4109148371803999E-2</c:v>
                </c:pt>
                <c:pt idx="9">
                  <c:v>5.3607200293428997E-2</c:v>
                </c:pt>
                <c:pt idx="10">
                  <c:v>1.4099599571371999E-2</c:v>
                </c:pt>
                <c:pt idx="11">
                  <c:v>3.2424507288465E-2</c:v>
                </c:pt>
                <c:pt idx="12">
                  <c:v>4.0869822568598002E-2</c:v>
                </c:pt>
                <c:pt idx="13">
                  <c:v>2.8174569633449002E-2</c:v>
                </c:pt>
                <c:pt idx="14">
                  <c:v>2.3941638734755001E-2</c:v>
                </c:pt>
                <c:pt idx="15">
                  <c:v>1.2671951339706999E-2</c:v>
                </c:pt>
                <c:pt idx="16">
                  <c:v>1.8301610541727999E-2</c:v>
                </c:pt>
                <c:pt idx="17">
                  <c:v>-5.6302343585051999E-3</c:v>
                </c:pt>
                <c:pt idx="18">
                  <c:v>1.4076378429357999E-2</c:v>
                </c:pt>
                <c:pt idx="19">
                  <c:v>1.6889276716725E-2</c:v>
                </c:pt>
                <c:pt idx="20">
                  <c:v>1.829362678187E-2</c:v>
                </c:pt>
                <c:pt idx="21">
                  <c:v>2.8138893578704E-3</c:v>
                </c:pt>
                <c:pt idx="22">
                  <c:v>1.2662145811644E-2</c:v>
                </c:pt>
                <c:pt idx="23">
                  <c:v>1.2660542715263999E-2</c:v>
                </c:pt>
                <c:pt idx="24">
                  <c:v>0</c:v>
                </c:pt>
                <c:pt idx="25">
                  <c:v>2.1098233374592001E-2</c:v>
                </c:pt>
                <c:pt idx="26">
                  <c:v>1.2656269775422E-2</c:v>
                </c:pt>
                <c:pt idx="27">
                  <c:v>1.6872890888639001E-2</c:v>
                </c:pt>
                <c:pt idx="28">
                  <c:v>1.5464207389079001E-2</c:v>
                </c:pt>
                <c:pt idx="29">
                  <c:v>1.4056196674304001E-3</c:v>
                </c:pt>
                <c:pt idx="30">
                  <c:v>4.6384797031373E-2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2B-4C87-898B-726466D136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6.2612861952251006E-2</c:v>
                </c:pt>
                <c:pt idx="1">
                  <c:v>6.2573682778633996E-2</c:v>
                </c:pt>
                <c:pt idx="2">
                  <c:v>0.17582178558805001</c:v>
                </c:pt>
                <c:pt idx="3">
                  <c:v>8.8661304768711993E-2</c:v>
                </c:pt>
                <c:pt idx="4">
                  <c:v>0.13197024342183</c:v>
                </c:pt>
                <c:pt idx="5">
                  <c:v>0.12276916688481999</c:v>
                </c:pt>
                <c:pt idx="6">
                  <c:v>0.18302633595701001</c:v>
                </c:pt>
                <c:pt idx="7">
                  <c:v>4.0498218078405E-2</c:v>
                </c:pt>
                <c:pt idx="8">
                  <c:v>6.5670513939241004E-2</c:v>
                </c:pt>
                <c:pt idx="9">
                  <c:v>0.10877968966323</c:v>
                </c:pt>
                <c:pt idx="10">
                  <c:v>0.10686543038032</c:v>
                </c:pt>
                <c:pt idx="11">
                  <c:v>0.10316306941529001</c:v>
                </c:pt>
                <c:pt idx="12">
                  <c:v>5.9145614711126997E-2</c:v>
                </c:pt>
                <c:pt idx="13">
                  <c:v>6.0901885271595999E-2</c:v>
                </c:pt>
                <c:pt idx="14">
                  <c:v>3.1327479570007997E-2</c:v>
                </c:pt>
                <c:pt idx="15">
                  <c:v>4.3844735947315E-2</c:v>
                </c:pt>
                <c:pt idx="16">
                  <c:v>0.11895498492939</c:v>
                </c:pt>
                <c:pt idx="17">
                  <c:v>6.1640164373771997E-2</c:v>
                </c:pt>
                <c:pt idx="18">
                  <c:v>9.6420823326697006E-2</c:v>
                </c:pt>
                <c:pt idx="19">
                  <c:v>7.7597509744285004E-2</c:v>
                </c:pt>
                <c:pt idx="20">
                  <c:v>3.1193183843713002E-2</c:v>
                </c:pt>
                <c:pt idx="21">
                  <c:v>3.2074412637319E-2</c:v>
                </c:pt>
                <c:pt idx="22">
                  <c:v>2.4048096192385002E-2</c:v>
                </c:pt>
                <c:pt idx="23">
                  <c:v>3.7399155847625001E-2</c:v>
                </c:pt>
                <c:pt idx="24">
                  <c:v>1.8692587054047999E-2</c:v>
                </c:pt>
                <c:pt idx="25">
                  <c:v>9.43354247319E-2</c:v>
                </c:pt>
                <c:pt idx="26">
                  <c:v>4.7123258439952999E-2</c:v>
                </c:pt>
                <c:pt idx="27">
                  <c:v>3.0215776189967999E-2</c:v>
                </c:pt>
                <c:pt idx="28">
                  <c:v>2.7541356456227E-2</c:v>
                </c:pt>
                <c:pt idx="29">
                  <c:v>2.1316469637354001E-2</c:v>
                </c:pt>
                <c:pt idx="30">
                  <c:v>9.3239679255503E-2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2B-4C87-898B-726466D136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1.1430857600091E-2</c:v>
                </c:pt>
                <c:pt idx="1">
                  <c:v>2.5716489984856001E-2</c:v>
                </c:pt>
                <c:pt idx="2">
                  <c:v>-5.7133062903502001E-3</c:v>
                </c:pt>
                <c:pt idx="3">
                  <c:v>1.9997714546909E-2</c:v>
                </c:pt>
                <c:pt idx="4">
                  <c:v>1.4281225900431E-2</c:v>
                </c:pt>
                <c:pt idx="5">
                  <c:v>2.2846698652045E-2</c:v>
                </c:pt>
                <c:pt idx="6">
                  <c:v>2.8551850159890001E-2</c:v>
                </c:pt>
                <c:pt idx="7">
                  <c:v>5.7087400810641002E-3</c:v>
                </c:pt>
                <c:pt idx="8">
                  <c:v>1.4271035506336001E-2</c:v>
                </c:pt>
                <c:pt idx="9">
                  <c:v>2.2830398675836999E-2</c:v>
                </c:pt>
                <c:pt idx="10">
                  <c:v>-5.7062968986275999E-3</c:v>
                </c:pt>
                <c:pt idx="11">
                  <c:v>-8.5599338031786005E-3</c:v>
                </c:pt>
                <c:pt idx="12">
                  <c:v>3.4242666362286997E-2</c:v>
                </c:pt>
                <c:pt idx="13">
                  <c:v>1.1410314924692E-2</c:v>
                </c:pt>
                <c:pt idx="14">
                  <c:v>-8.5567598402738008E-3</c:v>
                </c:pt>
                <c:pt idx="15">
                  <c:v>1.1409989445760001E-2</c:v>
                </c:pt>
                <c:pt idx="16">
                  <c:v>1.4260859644619E-2</c:v>
                </c:pt>
                <c:pt idx="17">
                  <c:v>1.9962356698797E-2</c:v>
                </c:pt>
                <c:pt idx="18">
                  <c:v>1.4255980383771001E-2</c:v>
                </c:pt>
                <c:pt idx="19">
                  <c:v>1.9955527681168001E-2</c:v>
                </c:pt>
                <c:pt idx="20">
                  <c:v>5.7004417842382998E-3</c:v>
                </c:pt>
                <c:pt idx="21">
                  <c:v>-1.4250292130989E-2</c:v>
                </c:pt>
                <c:pt idx="22">
                  <c:v>-8.5513938772019994E-3</c:v>
                </c:pt>
                <c:pt idx="23">
                  <c:v>-1.1402833604150999E-2</c:v>
                </c:pt>
                <c:pt idx="24">
                  <c:v>1.1404133998574E-2</c:v>
                </c:pt>
                <c:pt idx="25">
                  <c:v>-2.8507084010377E-3</c:v>
                </c:pt>
                <c:pt idx="26">
                  <c:v>5.7015793374764999E-3</c:v>
                </c:pt>
                <c:pt idx="27">
                  <c:v>1.9954389965792001E-2</c:v>
                </c:pt>
                <c:pt idx="28">
                  <c:v>2.8500584261976999E-3</c:v>
                </c:pt>
                <c:pt idx="29">
                  <c:v>5.6999544003647996E-3</c:v>
                </c:pt>
                <c:pt idx="30">
                  <c:v>-1.4249073810202E-2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2B-4C87-898B-726466D1365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6.7319919216096993E-2</c:v>
                </c:pt>
                <c:pt idx="1">
                  <c:v>6.3537150545671994E-2</c:v>
                </c:pt>
                <c:pt idx="2">
                  <c:v>8.2172337803010004E-2</c:v>
                </c:pt>
                <c:pt idx="3">
                  <c:v>2.6124276917335001E-2</c:v>
                </c:pt>
                <c:pt idx="4">
                  <c:v>7.8352361764047002E-2</c:v>
                </c:pt>
                <c:pt idx="5">
                  <c:v>9.3203593930582002E-2</c:v>
                </c:pt>
                <c:pt idx="6">
                  <c:v>0.17878426698451</c:v>
                </c:pt>
                <c:pt idx="7">
                  <c:v>5.5770374776918E-2</c:v>
                </c:pt>
                <c:pt idx="8">
                  <c:v>7.43190516889E-3</c:v>
                </c:pt>
                <c:pt idx="9">
                  <c:v>4.4588117266748002E-2</c:v>
                </c:pt>
                <c:pt idx="10">
                  <c:v>0.10399257195915</c:v>
                </c:pt>
                <c:pt idx="11">
                  <c:v>4.4521945609022999E-2</c:v>
                </c:pt>
                <c:pt idx="12">
                  <c:v>5.1919154459485001E-2</c:v>
                </c:pt>
                <c:pt idx="13">
                  <c:v>4.4479039252751998E-2</c:v>
                </c:pt>
                <c:pt idx="14">
                  <c:v>3.3344448149382998E-2</c:v>
                </c:pt>
                <c:pt idx="15">
                  <c:v>3.3333333333333E-2</c:v>
                </c:pt>
                <c:pt idx="16">
                  <c:v>4.0727165019068E-2</c:v>
                </c:pt>
                <c:pt idx="17">
                  <c:v>3.3308660251664998E-2</c:v>
                </c:pt>
                <c:pt idx="18">
                  <c:v>4.4396759036590003E-2</c:v>
                </c:pt>
                <c:pt idx="19">
                  <c:v>9.2452202211457002E-2</c:v>
                </c:pt>
                <c:pt idx="20">
                  <c:v>4.4336067390822E-2</c:v>
                </c:pt>
                <c:pt idx="21">
                  <c:v>2.9544279488883999E-2</c:v>
                </c:pt>
                <c:pt idx="22">
                  <c:v>2.2151665066823999E-2</c:v>
                </c:pt>
                <c:pt idx="23">
                  <c:v>2.9529012254540001E-2</c:v>
                </c:pt>
                <c:pt idx="24">
                  <c:v>3.3210332103321E-2</c:v>
                </c:pt>
                <c:pt idx="25">
                  <c:v>4.7954553838208999E-2</c:v>
                </c:pt>
                <c:pt idx="26">
                  <c:v>3.3183393555047999E-2</c:v>
                </c:pt>
                <c:pt idx="27">
                  <c:v>5.8973130367476E-2</c:v>
                </c:pt>
                <c:pt idx="28">
                  <c:v>3.6836482852617002E-2</c:v>
                </c:pt>
                <c:pt idx="29">
                  <c:v>2.5776043009169001E-2</c:v>
                </c:pt>
                <c:pt idx="30">
                  <c:v>8.835223089383E-2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2B-4C87-898B-726466D1365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2.2158209616663E-2</c:v>
                </c:pt>
                <c:pt idx="1">
                  <c:v>1.4768867227884E-2</c:v>
                </c:pt>
                <c:pt idx="2">
                  <c:v>-1.4766686355582001E-2</c:v>
                </c:pt>
                <c:pt idx="3">
                  <c:v>8.1228769753360006E-2</c:v>
                </c:pt>
                <c:pt idx="4">
                  <c:v>3.6892200988711002E-2</c:v>
                </c:pt>
                <c:pt idx="5">
                  <c:v>5.1630033928307999E-2</c:v>
                </c:pt>
                <c:pt idx="6">
                  <c:v>6.6347217102838002E-2</c:v>
                </c:pt>
                <c:pt idx="7">
                  <c:v>3.6835125976130999E-2</c:v>
                </c:pt>
                <c:pt idx="8">
                  <c:v>3.6821562707121003E-2</c:v>
                </c:pt>
                <c:pt idx="9">
                  <c:v>2.2084805653709998E-2</c:v>
                </c:pt>
                <c:pt idx="10">
                  <c:v>2.2079929344226E-2</c:v>
                </c:pt>
                <c:pt idx="11">
                  <c:v>3.6791758646063003E-2</c:v>
                </c:pt>
                <c:pt idx="12">
                  <c:v>-7.3556454578888996E-3</c:v>
                </c:pt>
                <c:pt idx="13">
                  <c:v>7.3561865528910001E-3</c:v>
                </c:pt>
                <c:pt idx="14">
                  <c:v>0</c:v>
                </c:pt>
                <c:pt idx="15">
                  <c:v>2.9422581831556001E-2</c:v>
                </c:pt>
                <c:pt idx="16">
                  <c:v>4.4120891242003003E-2</c:v>
                </c:pt>
                <c:pt idx="17">
                  <c:v>-2.2050716648290999E-2</c:v>
                </c:pt>
                <c:pt idx="18">
                  <c:v>5.1463020144095997E-2</c:v>
                </c:pt>
                <c:pt idx="19">
                  <c:v>1.4696156954956E-2</c:v>
                </c:pt>
                <c:pt idx="20">
                  <c:v>0</c:v>
                </c:pt>
                <c:pt idx="21">
                  <c:v>7.3469987510101998E-3</c:v>
                </c:pt>
                <c:pt idx="22">
                  <c:v>0</c:v>
                </c:pt>
                <c:pt idx="23">
                  <c:v>4.4078754040551997E-2</c:v>
                </c:pt>
                <c:pt idx="24">
                  <c:v>0</c:v>
                </c:pt>
                <c:pt idx="25">
                  <c:v>1.4686444411808001E-2</c:v>
                </c:pt>
                <c:pt idx="26">
                  <c:v>2.9368575624081999E-2</c:v>
                </c:pt>
                <c:pt idx="27">
                  <c:v>3.6699941280094003E-2</c:v>
                </c:pt>
                <c:pt idx="28">
                  <c:v>-1.4674590945777E-2</c:v>
                </c:pt>
                <c:pt idx="29">
                  <c:v>2.2015117047038998E-2</c:v>
                </c:pt>
                <c:pt idx="30">
                  <c:v>6.6030814380044003E-2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02B-4C87-898B-726466D1365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5.3979025293028997E-2</c:v>
                </c:pt>
                <c:pt idx="1">
                  <c:v>7.7071290944123003E-2</c:v>
                </c:pt>
                <c:pt idx="2">
                  <c:v>9.2414324220254002E-2</c:v>
                </c:pt>
                <c:pt idx="3">
                  <c:v>6.9246749249827003E-2</c:v>
                </c:pt>
                <c:pt idx="4">
                  <c:v>0.16915269875441999</c:v>
                </c:pt>
                <c:pt idx="5">
                  <c:v>9.2109303039607002E-2</c:v>
                </c:pt>
                <c:pt idx="6">
                  <c:v>0.21472392638036999</c:v>
                </c:pt>
                <c:pt idx="7">
                  <c:v>6.1218243036425E-2</c:v>
                </c:pt>
                <c:pt idx="8">
                  <c:v>8.4123585194249006E-2</c:v>
                </c:pt>
                <c:pt idx="9">
                  <c:v>0.12989990066477999</c:v>
                </c:pt>
                <c:pt idx="10">
                  <c:v>0.12973137973137999</c:v>
                </c:pt>
                <c:pt idx="11">
                  <c:v>4.5728221934304002E-2</c:v>
                </c:pt>
                <c:pt idx="12">
                  <c:v>5.3325207587414998E-2</c:v>
                </c:pt>
                <c:pt idx="13">
                  <c:v>3.0455306837215999E-2</c:v>
                </c:pt>
                <c:pt idx="14">
                  <c:v>9.8949611813061E-2</c:v>
                </c:pt>
                <c:pt idx="15">
                  <c:v>4.562390692723E-2</c:v>
                </c:pt>
                <c:pt idx="16">
                  <c:v>6.8404651516302997E-2</c:v>
                </c:pt>
                <c:pt idx="17">
                  <c:v>6.0762570256722E-2</c:v>
                </c:pt>
                <c:pt idx="18">
                  <c:v>7.5907089722179993E-2</c:v>
                </c:pt>
                <c:pt idx="19">
                  <c:v>0.1441140776699</c:v>
                </c:pt>
                <c:pt idx="20">
                  <c:v>0.1136105430584</c:v>
                </c:pt>
                <c:pt idx="21">
                  <c:v>7.5654410652140998E-3</c:v>
                </c:pt>
                <c:pt idx="22">
                  <c:v>3.7824343747635998E-2</c:v>
                </c:pt>
                <c:pt idx="23">
                  <c:v>3.0248033877798002E-2</c:v>
                </c:pt>
                <c:pt idx="24">
                  <c:v>6.8037496220138993E-2</c:v>
                </c:pt>
                <c:pt idx="25">
                  <c:v>4.5327491123366002E-2</c:v>
                </c:pt>
                <c:pt idx="26">
                  <c:v>6.7960431926300996E-2</c:v>
                </c:pt>
                <c:pt idx="27">
                  <c:v>9.8098400241472997E-2</c:v>
                </c:pt>
                <c:pt idx="28">
                  <c:v>9.0463626083679E-2</c:v>
                </c:pt>
                <c:pt idx="29">
                  <c:v>6.7786397529562004E-2</c:v>
                </c:pt>
                <c:pt idx="30">
                  <c:v>0.19569471624265999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02B-4C87-898B-726466D13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277712"/>
        <c:axId val="268286240"/>
      </c:lineChart>
      <c:catAx>
        <c:axId val="26827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86240"/>
        <c:crosses val="autoZero"/>
        <c:auto val="1"/>
        <c:lblAlgn val="ctr"/>
        <c:lblOffset val="100"/>
        <c:noMultiLvlLbl val="0"/>
      </c:catAx>
      <c:valAx>
        <c:axId val="26828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87</c:v>
                </c:pt>
                <c:pt idx="1">
                  <c:v>67</c:v>
                </c:pt>
                <c:pt idx="2">
                  <c:v>90</c:v>
                </c:pt>
                <c:pt idx="3">
                  <c:v>76</c:v>
                </c:pt>
                <c:pt idx="4">
                  <c:v>51</c:v>
                </c:pt>
                <c:pt idx="5">
                  <c:v>71</c:v>
                </c:pt>
                <c:pt idx="6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6-4486-A71C-BA3BF945E0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8</c:v>
                </c:pt>
                <c:pt idx="2">
                  <c:v>6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36-4486-A71C-BA3BF945E0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236</c:v>
                </c:pt>
                <c:pt idx="1">
                  <c:v>226</c:v>
                </c:pt>
                <c:pt idx="2">
                  <c:v>260</c:v>
                </c:pt>
                <c:pt idx="3">
                  <c:v>196</c:v>
                </c:pt>
                <c:pt idx="4">
                  <c:v>198</c:v>
                </c:pt>
                <c:pt idx="5">
                  <c:v>268</c:v>
                </c:pt>
                <c:pt idx="6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36-4486-A71C-BA3BF945E0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22</c:v>
                </c:pt>
                <c:pt idx="2">
                  <c:v>21</c:v>
                </c:pt>
                <c:pt idx="3">
                  <c:v>27</c:v>
                </c:pt>
                <c:pt idx="4">
                  <c:v>10</c:v>
                </c:pt>
                <c:pt idx="5">
                  <c:v>8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36-4486-A71C-BA3BF945E0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77</c:v>
                </c:pt>
                <c:pt idx="1">
                  <c:v>119</c:v>
                </c:pt>
                <c:pt idx="2">
                  <c:v>86</c:v>
                </c:pt>
                <c:pt idx="3">
                  <c:v>85</c:v>
                </c:pt>
                <c:pt idx="4">
                  <c:v>43</c:v>
                </c:pt>
                <c:pt idx="5">
                  <c:v>48</c:v>
                </c:pt>
                <c:pt idx="6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36-4486-A71C-BA3BF945E0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7</c:v>
                </c:pt>
                <c:pt idx="3">
                  <c:v>6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836-4486-A71C-BA3BF945E0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13</c:v>
                </c:pt>
                <c:pt idx="1">
                  <c:v>15</c:v>
                </c:pt>
                <c:pt idx="2">
                  <c:v>18</c:v>
                </c:pt>
                <c:pt idx="3">
                  <c:v>22</c:v>
                </c:pt>
                <c:pt idx="4">
                  <c:v>12</c:v>
                </c:pt>
                <c:pt idx="5">
                  <c:v>8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36-4486-A71C-BA3BF945E0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836-4486-A71C-BA3BF945E08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</c:v>
                </c:pt>
                <c:pt idx="1">
                  <c:v>11</c:v>
                </c:pt>
                <c:pt idx="2">
                  <c:v>12</c:v>
                </c:pt>
                <c:pt idx="3">
                  <c:v>15</c:v>
                </c:pt>
                <c:pt idx="4">
                  <c:v>8</c:v>
                </c:pt>
                <c:pt idx="5">
                  <c:v>8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36-4486-A71C-BA3BF945E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031776"/>
        <c:axId val="294038008"/>
      </c:barChart>
      <c:catAx>
        <c:axId val="29403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38008"/>
        <c:crosses val="autoZero"/>
        <c:auto val="1"/>
        <c:lblAlgn val="ctr"/>
        <c:lblOffset val="100"/>
        <c:noMultiLvlLbl val="0"/>
      </c:catAx>
      <c:valAx>
        <c:axId val="29403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3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6</c:v>
                </c:pt>
                <c:pt idx="27">
                  <c:v>6</c:v>
                </c:pt>
                <c:pt idx="28">
                  <c:v>6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8A-47EE-BCA3-ECAF90E508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8A-47EE-BCA3-ECAF90E508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8A-47EE-BCA3-ECAF90E508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38A-47EE-BCA3-ECAF90E508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38A-47EE-BCA3-ECAF90E508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8A-47EE-BCA3-ECAF90E5085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48</c:v>
                </c:pt>
                <c:pt idx="1">
                  <c:v>48</c:v>
                </c:pt>
                <c:pt idx="2">
                  <c:v>48</c:v>
                </c:pt>
                <c:pt idx="3">
                  <c:v>48</c:v>
                </c:pt>
                <c:pt idx="4">
                  <c:v>48</c:v>
                </c:pt>
                <c:pt idx="5">
                  <c:v>48</c:v>
                </c:pt>
                <c:pt idx="6">
                  <c:v>48</c:v>
                </c:pt>
                <c:pt idx="7">
                  <c:v>48</c:v>
                </c:pt>
                <c:pt idx="8">
                  <c:v>48</c:v>
                </c:pt>
                <c:pt idx="9">
                  <c:v>48</c:v>
                </c:pt>
                <c:pt idx="10">
                  <c:v>48</c:v>
                </c:pt>
                <c:pt idx="11">
                  <c:v>48</c:v>
                </c:pt>
                <c:pt idx="12">
                  <c:v>48</c:v>
                </c:pt>
                <c:pt idx="13">
                  <c:v>48</c:v>
                </c:pt>
                <c:pt idx="14">
                  <c:v>48</c:v>
                </c:pt>
                <c:pt idx="15">
                  <c:v>48</c:v>
                </c:pt>
                <c:pt idx="16">
                  <c:v>48</c:v>
                </c:pt>
                <c:pt idx="17">
                  <c:v>48</c:v>
                </c:pt>
                <c:pt idx="18">
                  <c:v>48</c:v>
                </c:pt>
                <c:pt idx="19">
                  <c:v>48</c:v>
                </c:pt>
                <c:pt idx="20">
                  <c:v>48</c:v>
                </c:pt>
                <c:pt idx="21">
                  <c:v>48</c:v>
                </c:pt>
                <c:pt idx="22">
                  <c:v>48</c:v>
                </c:pt>
                <c:pt idx="23">
                  <c:v>48</c:v>
                </c:pt>
                <c:pt idx="24">
                  <c:v>48</c:v>
                </c:pt>
                <c:pt idx="25">
                  <c:v>48</c:v>
                </c:pt>
                <c:pt idx="26">
                  <c:v>48</c:v>
                </c:pt>
                <c:pt idx="27">
                  <c:v>48</c:v>
                </c:pt>
                <c:pt idx="28">
                  <c:v>48</c:v>
                </c:pt>
                <c:pt idx="29">
                  <c:v>48</c:v>
                </c:pt>
                <c:pt idx="3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38A-47EE-BCA3-ECAF90E5085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38A-47EE-BCA3-ECAF90E5085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  <c:pt idx="13">
                  <c:v>9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9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38A-47EE-BCA3-ECAF90E50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29480"/>
        <c:axId val="294036040"/>
      </c:lineChart>
      <c:catAx>
        <c:axId val="29402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36040"/>
        <c:crosses val="autoZero"/>
        <c:auto val="1"/>
        <c:lblAlgn val="ctr"/>
        <c:lblOffset val="100"/>
        <c:noMultiLvlLbl val="0"/>
      </c:catAx>
      <c:valAx>
        <c:axId val="29403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2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88-4D3F-9647-0FC263AC01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88-4D3F-9647-0FC263AC01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88-4D3F-9647-0FC263AC01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88-4D3F-9647-0FC263AC01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88-4D3F-9647-0FC263AC015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F88-4D3F-9647-0FC263AC015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F88-4D3F-9647-0FC263AC015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F88-4D3F-9647-0FC263AC015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F88-4D3F-9647-0FC263AC0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14240"/>
        <c:axId val="296017192"/>
      </c:lineChart>
      <c:catAx>
        <c:axId val="29601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7192"/>
        <c:crosses val="autoZero"/>
        <c:auto val="1"/>
        <c:lblAlgn val="ctr"/>
        <c:lblOffset val="100"/>
        <c:noMultiLvlLbl val="0"/>
      </c:catAx>
      <c:valAx>
        <c:axId val="29601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DB-46DA-8585-DF204B0771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DB-46DA-8585-DF204B0771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DB-46DA-8585-DF204B0771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DB-46DA-8585-DF204B0771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DB-46DA-8585-DF204B0771A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DB-46DA-8585-DF204B0771A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3DB-46DA-8585-DF204B0771A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3DB-46DA-8585-DF204B0771A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3DB-46DA-8585-DF204B077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14568"/>
        <c:axId val="296018176"/>
      </c:lineChart>
      <c:catAx>
        <c:axId val="29601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8176"/>
        <c:crosses val="autoZero"/>
        <c:auto val="1"/>
        <c:lblAlgn val="ctr"/>
        <c:lblOffset val="100"/>
        <c:noMultiLvlLbl val="0"/>
      </c:catAx>
      <c:valAx>
        <c:axId val="29601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68829</c:v>
                </c:pt>
                <c:pt idx="1">
                  <c:v>68832</c:v>
                </c:pt>
                <c:pt idx="2">
                  <c:v>68925</c:v>
                </c:pt>
                <c:pt idx="3">
                  <c:v>68957</c:v>
                </c:pt>
                <c:pt idx="4">
                  <c:v>69016</c:v>
                </c:pt>
                <c:pt idx="5">
                  <c:v>69093</c:v>
                </c:pt>
                <c:pt idx="6">
                  <c:v>69250</c:v>
                </c:pt>
                <c:pt idx="7">
                  <c:v>69266</c:v>
                </c:pt>
                <c:pt idx="8">
                  <c:v>69271</c:v>
                </c:pt>
                <c:pt idx="9">
                  <c:v>69306</c:v>
                </c:pt>
                <c:pt idx="10">
                  <c:v>69346</c:v>
                </c:pt>
                <c:pt idx="11">
                  <c:v>69366</c:v>
                </c:pt>
                <c:pt idx="12">
                  <c:v>69389</c:v>
                </c:pt>
                <c:pt idx="13">
                  <c:v>69436</c:v>
                </c:pt>
                <c:pt idx="14">
                  <c:v>69452</c:v>
                </c:pt>
                <c:pt idx="15">
                  <c:v>69469</c:v>
                </c:pt>
                <c:pt idx="16">
                  <c:v>69495</c:v>
                </c:pt>
                <c:pt idx="17">
                  <c:v>69539</c:v>
                </c:pt>
                <c:pt idx="18">
                  <c:v>69579</c:v>
                </c:pt>
                <c:pt idx="19">
                  <c:v>69620</c:v>
                </c:pt>
                <c:pt idx="20">
                  <c:v>69647</c:v>
                </c:pt>
                <c:pt idx="21">
                  <c:v>69652</c:v>
                </c:pt>
                <c:pt idx="22">
                  <c:v>69656</c:v>
                </c:pt>
                <c:pt idx="23">
                  <c:v>69675</c:v>
                </c:pt>
                <c:pt idx="24">
                  <c:v>69695</c:v>
                </c:pt>
                <c:pt idx="25">
                  <c:v>69714</c:v>
                </c:pt>
                <c:pt idx="26">
                  <c:v>69727</c:v>
                </c:pt>
                <c:pt idx="27">
                  <c:v>69748</c:v>
                </c:pt>
                <c:pt idx="28">
                  <c:v>69762</c:v>
                </c:pt>
                <c:pt idx="29">
                  <c:v>69770</c:v>
                </c:pt>
                <c:pt idx="30">
                  <c:v>69816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67-4090-B413-346025CC6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4139</c:v>
                </c:pt>
                <c:pt idx="1">
                  <c:v>4140</c:v>
                </c:pt>
                <c:pt idx="2">
                  <c:v>4146</c:v>
                </c:pt>
                <c:pt idx="3">
                  <c:v>4146</c:v>
                </c:pt>
                <c:pt idx="4">
                  <c:v>4155</c:v>
                </c:pt>
                <c:pt idx="5">
                  <c:v>4159</c:v>
                </c:pt>
                <c:pt idx="6">
                  <c:v>4166</c:v>
                </c:pt>
                <c:pt idx="7">
                  <c:v>4168</c:v>
                </c:pt>
                <c:pt idx="8">
                  <c:v>4169</c:v>
                </c:pt>
                <c:pt idx="9">
                  <c:v>4171</c:v>
                </c:pt>
                <c:pt idx="10">
                  <c:v>4173</c:v>
                </c:pt>
                <c:pt idx="11">
                  <c:v>4175</c:v>
                </c:pt>
                <c:pt idx="12">
                  <c:v>4177</c:v>
                </c:pt>
                <c:pt idx="13">
                  <c:v>4177</c:v>
                </c:pt>
                <c:pt idx="14">
                  <c:v>4179</c:v>
                </c:pt>
                <c:pt idx="15">
                  <c:v>4182</c:v>
                </c:pt>
                <c:pt idx="16">
                  <c:v>4182</c:v>
                </c:pt>
                <c:pt idx="17">
                  <c:v>4183</c:v>
                </c:pt>
                <c:pt idx="18">
                  <c:v>4186</c:v>
                </c:pt>
                <c:pt idx="19">
                  <c:v>4189</c:v>
                </c:pt>
                <c:pt idx="20">
                  <c:v>4191</c:v>
                </c:pt>
                <c:pt idx="21">
                  <c:v>4192</c:v>
                </c:pt>
                <c:pt idx="22">
                  <c:v>4192</c:v>
                </c:pt>
                <c:pt idx="23">
                  <c:v>4195</c:v>
                </c:pt>
                <c:pt idx="24">
                  <c:v>4199</c:v>
                </c:pt>
                <c:pt idx="25">
                  <c:v>4207</c:v>
                </c:pt>
                <c:pt idx="26">
                  <c:v>4208</c:v>
                </c:pt>
                <c:pt idx="27">
                  <c:v>4208</c:v>
                </c:pt>
                <c:pt idx="28">
                  <c:v>4211</c:v>
                </c:pt>
                <c:pt idx="29">
                  <c:v>4213</c:v>
                </c:pt>
                <c:pt idx="30">
                  <c:v>4215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67-4090-B413-346025CC6A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73924</c:v>
                </c:pt>
                <c:pt idx="1">
                  <c:v>73957</c:v>
                </c:pt>
                <c:pt idx="2">
                  <c:v>74108</c:v>
                </c:pt>
                <c:pt idx="3">
                  <c:v>74191</c:v>
                </c:pt>
                <c:pt idx="4">
                  <c:v>74253</c:v>
                </c:pt>
                <c:pt idx="5">
                  <c:v>74347</c:v>
                </c:pt>
                <c:pt idx="6">
                  <c:v>74609</c:v>
                </c:pt>
                <c:pt idx="7">
                  <c:v>74661</c:v>
                </c:pt>
                <c:pt idx="8">
                  <c:v>74702</c:v>
                </c:pt>
                <c:pt idx="9">
                  <c:v>74757</c:v>
                </c:pt>
                <c:pt idx="10">
                  <c:v>74848</c:v>
                </c:pt>
                <c:pt idx="11">
                  <c:v>74890</c:v>
                </c:pt>
                <c:pt idx="12">
                  <c:v>74938</c:v>
                </c:pt>
                <c:pt idx="13">
                  <c:v>75018</c:v>
                </c:pt>
                <c:pt idx="14">
                  <c:v>75080</c:v>
                </c:pt>
                <c:pt idx="15">
                  <c:v>75166</c:v>
                </c:pt>
                <c:pt idx="16">
                  <c:v>75203</c:v>
                </c:pt>
                <c:pt idx="17">
                  <c:v>75255</c:v>
                </c:pt>
                <c:pt idx="18">
                  <c:v>75289</c:v>
                </c:pt>
                <c:pt idx="19">
                  <c:v>75324</c:v>
                </c:pt>
                <c:pt idx="20">
                  <c:v>75348</c:v>
                </c:pt>
                <c:pt idx="21">
                  <c:v>75360</c:v>
                </c:pt>
                <c:pt idx="22">
                  <c:v>75367</c:v>
                </c:pt>
                <c:pt idx="23">
                  <c:v>75414</c:v>
                </c:pt>
                <c:pt idx="24">
                  <c:v>75434</c:v>
                </c:pt>
                <c:pt idx="25">
                  <c:v>75485</c:v>
                </c:pt>
                <c:pt idx="26">
                  <c:v>75510</c:v>
                </c:pt>
                <c:pt idx="27">
                  <c:v>75562</c:v>
                </c:pt>
                <c:pt idx="28">
                  <c:v>75572</c:v>
                </c:pt>
                <c:pt idx="29">
                  <c:v>75599</c:v>
                </c:pt>
                <c:pt idx="30">
                  <c:v>75690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67-4090-B413-346025CC6A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16711</c:v>
                </c:pt>
                <c:pt idx="1">
                  <c:v>16730</c:v>
                </c:pt>
                <c:pt idx="2">
                  <c:v>16754</c:v>
                </c:pt>
                <c:pt idx="3">
                  <c:v>16770</c:v>
                </c:pt>
                <c:pt idx="4">
                  <c:v>16787</c:v>
                </c:pt>
                <c:pt idx="5">
                  <c:v>16797</c:v>
                </c:pt>
                <c:pt idx="6">
                  <c:v>16841</c:v>
                </c:pt>
                <c:pt idx="7">
                  <c:v>16850</c:v>
                </c:pt>
                <c:pt idx="8">
                  <c:v>16860</c:v>
                </c:pt>
                <c:pt idx="9">
                  <c:v>16874</c:v>
                </c:pt>
                <c:pt idx="10">
                  <c:v>16884</c:v>
                </c:pt>
                <c:pt idx="11">
                  <c:v>16890</c:v>
                </c:pt>
                <c:pt idx="12">
                  <c:v>16900</c:v>
                </c:pt>
                <c:pt idx="13">
                  <c:v>16913</c:v>
                </c:pt>
                <c:pt idx="14">
                  <c:v>16916</c:v>
                </c:pt>
                <c:pt idx="15">
                  <c:v>16920</c:v>
                </c:pt>
                <c:pt idx="16">
                  <c:v>16925</c:v>
                </c:pt>
                <c:pt idx="17">
                  <c:v>16931</c:v>
                </c:pt>
                <c:pt idx="18">
                  <c:v>16937</c:v>
                </c:pt>
                <c:pt idx="19">
                  <c:v>16949</c:v>
                </c:pt>
                <c:pt idx="20">
                  <c:v>16950</c:v>
                </c:pt>
                <c:pt idx="21">
                  <c:v>16953</c:v>
                </c:pt>
                <c:pt idx="22">
                  <c:v>16957</c:v>
                </c:pt>
                <c:pt idx="23">
                  <c:v>16963</c:v>
                </c:pt>
                <c:pt idx="24">
                  <c:v>16973</c:v>
                </c:pt>
                <c:pt idx="25">
                  <c:v>16981</c:v>
                </c:pt>
                <c:pt idx="26">
                  <c:v>16990</c:v>
                </c:pt>
                <c:pt idx="27">
                  <c:v>16997</c:v>
                </c:pt>
                <c:pt idx="28">
                  <c:v>16998</c:v>
                </c:pt>
                <c:pt idx="29">
                  <c:v>17003</c:v>
                </c:pt>
                <c:pt idx="30">
                  <c:v>17009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67-4090-B413-346025CC6A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61659</c:v>
                </c:pt>
                <c:pt idx="1">
                  <c:v>61715</c:v>
                </c:pt>
                <c:pt idx="2">
                  <c:v>61951</c:v>
                </c:pt>
                <c:pt idx="3">
                  <c:v>62030</c:v>
                </c:pt>
                <c:pt idx="4">
                  <c:v>62124</c:v>
                </c:pt>
                <c:pt idx="5">
                  <c:v>62204</c:v>
                </c:pt>
                <c:pt idx="6">
                  <c:v>62385</c:v>
                </c:pt>
                <c:pt idx="7">
                  <c:v>62436</c:v>
                </c:pt>
                <c:pt idx="8">
                  <c:v>62481</c:v>
                </c:pt>
                <c:pt idx="9">
                  <c:v>62572</c:v>
                </c:pt>
                <c:pt idx="10">
                  <c:v>62694</c:v>
                </c:pt>
                <c:pt idx="11">
                  <c:v>62752</c:v>
                </c:pt>
                <c:pt idx="12">
                  <c:v>62800</c:v>
                </c:pt>
                <c:pt idx="13">
                  <c:v>62851</c:v>
                </c:pt>
                <c:pt idx="14">
                  <c:v>62877</c:v>
                </c:pt>
                <c:pt idx="15">
                  <c:v>62909</c:v>
                </c:pt>
                <c:pt idx="16">
                  <c:v>62969</c:v>
                </c:pt>
                <c:pt idx="17">
                  <c:v>63036</c:v>
                </c:pt>
                <c:pt idx="18">
                  <c:v>63093</c:v>
                </c:pt>
                <c:pt idx="19">
                  <c:v>63173</c:v>
                </c:pt>
                <c:pt idx="20">
                  <c:v>63227</c:v>
                </c:pt>
                <c:pt idx="21">
                  <c:v>63268</c:v>
                </c:pt>
                <c:pt idx="22">
                  <c:v>63288</c:v>
                </c:pt>
                <c:pt idx="23">
                  <c:v>63318</c:v>
                </c:pt>
                <c:pt idx="24">
                  <c:v>63376</c:v>
                </c:pt>
                <c:pt idx="25">
                  <c:v>63428</c:v>
                </c:pt>
                <c:pt idx="26">
                  <c:v>63470</c:v>
                </c:pt>
                <c:pt idx="27">
                  <c:v>63514</c:v>
                </c:pt>
                <c:pt idx="28">
                  <c:v>63543</c:v>
                </c:pt>
                <c:pt idx="29">
                  <c:v>63564</c:v>
                </c:pt>
                <c:pt idx="30">
                  <c:v>63620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67-4090-B413-346025CC6A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11026</c:v>
                </c:pt>
                <c:pt idx="1">
                  <c:v>11032</c:v>
                </c:pt>
                <c:pt idx="2">
                  <c:v>11045</c:v>
                </c:pt>
                <c:pt idx="3">
                  <c:v>11056</c:v>
                </c:pt>
                <c:pt idx="4">
                  <c:v>11065</c:v>
                </c:pt>
                <c:pt idx="5">
                  <c:v>11076</c:v>
                </c:pt>
                <c:pt idx="6">
                  <c:v>11096</c:v>
                </c:pt>
                <c:pt idx="7">
                  <c:v>11103</c:v>
                </c:pt>
                <c:pt idx="8">
                  <c:v>11107</c:v>
                </c:pt>
                <c:pt idx="9">
                  <c:v>11115</c:v>
                </c:pt>
                <c:pt idx="10">
                  <c:v>11126</c:v>
                </c:pt>
                <c:pt idx="11">
                  <c:v>11133</c:v>
                </c:pt>
                <c:pt idx="12">
                  <c:v>11139</c:v>
                </c:pt>
                <c:pt idx="13">
                  <c:v>11149</c:v>
                </c:pt>
                <c:pt idx="14">
                  <c:v>11155</c:v>
                </c:pt>
                <c:pt idx="15">
                  <c:v>11161</c:v>
                </c:pt>
                <c:pt idx="16">
                  <c:v>11167</c:v>
                </c:pt>
                <c:pt idx="17">
                  <c:v>11176</c:v>
                </c:pt>
                <c:pt idx="18">
                  <c:v>11187</c:v>
                </c:pt>
                <c:pt idx="19">
                  <c:v>11195</c:v>
                </c:pt>
                <c:pt idx="20">
                  <c:v>11199</c:v>
                </c:pt>
                <c:pt idx="21">
                  <c:v>11202</c:v>
                </c:pt>
                <c:pt idx="22">
                  <c:v>11211</c:v>
                </c:pt>
                <c:pt idx="23">
                  <c:v>11219</c:v>
                </c:pt>
                <c:pt idx="24">
                  <c:v>11226</c:v>
                </c:pt>
                <c:pt idx="25">
                  <c:v>11231</c:v>
                </c:pt>
                <c:pt idx="26">
                  <c:v>11238</c:v>
                </c:pt>
                <c:pt idx="27">
                  <c:v>11246</c:v>
                </c:pt>
                <c:pt idx="28">
                  <c:v>11254</c:v>
                </c:pt>
                <c:pt idx="29">
                  <c:v>11257</c:v>
                </c:pt>
                <c:pt idx="30">
                  <c:v>11268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C67-4090-B413-346025CC6A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14309</c:v>
                </c:pt>
                <c:pt idx="1">
                  <c:v>14315</c:v>
                </c:pt>
                <c:pt idx="2">
                  <c:v>14348</c:v>
                </c:pt>
                <c:pt idx="3">
                  <c:v>14364</c:v>
                </c:pt>
                <c:pt idx="4">
                  <c:v>14380</c:v>
                </c:pt>
                <c:pt idx="5">
                  <c:v>14401</c:v>
                </c:pt>
                <c:pt idx="6">
                  <c:v>14446</c:v>
                </c:pt>
                <c:pt idx="7">
                  <c:v>14455</c:v>
                </c:pt>
                <c:pt idx="8">
                  <c:v>14461</c:v>
                </c:pt>
                <c:pt idx="9">
                  <c:v>14485</c:v>
                </c:pt>
                <c:pt idx="10">
                  <c:v>14519</c:v>
                </c:pt>
                <c:pt idx="11">
                  <c:v>14526</c:v>
                </c:pt>
                <c:pt idx="12">
                  <c:v>14533</c:v>
                </c:pt>
                <c:pt idx="13">
                  <c:v>14545</c:v>
                </c:pt>
                <c:pt idx="14">
                  <c:v>14551</c:v>
                </c:pt>
                <c:pt idx="15">
                  <c:v>14560</c:v>
                </c:pt>
                <c:pt idx="16">
                  <c:v>14570</c:v>
                </c:pt>
                <c:pt idx="17">
                  <c:v>14578</c:v>
                </c:pt>
                <c:pt idx="18">
                  <c:v>14584</c:v>
                </c:pt>
                <c:pt idx="19">
                  <c:v>14594</c:v>
                </c:pt>
                <c:pt idx="20">
                  <c:v>14598</c:v>
                </c:pt>
                <c:pt idx="21">
                  <c:v>14601</c:v>
                </c:pt>
                <c:pt idx="22">
                  <c:v>14604</c:v>
                </c:pt>
                <c:pt idx="23">
                  <c:v>14613</c:v>
                </c:pt>
                <c:pt idx="24">
                  <c:v>14618</c:v>
                </c:pt>
                <c:pt idx="25">
                  <c:v>14623</c:v>
                </c:pt>
                <c:pt idx="26">
                  <c:v>14630</c:v>
                </c:pt>
                <c:pt idx="27">
                  <c:v>14643</c:v>
                </c:pt>
                <c:pt idx="28">
                  <c:v>14646</c:v>
                </c:pt>
                <c:pt idx="29">
                  <c:v>14650</c:v>
                </c:pt>
                <c:pt idx="30">
                  <c:v>14660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C67-4090-B413-346025CC6A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2633</c:v>
                </c:pt>
                <c:pt idx="1">
                  <c:v>2635</c:v>
                </c:pt>
                <c:pt idx="2">
                  <c:v>2636</c:v>
                </c:pt>
                <c:pt idx="3">
                  <c:v>2650</c:v>
                </c:pt>
                <c:pt idx="4">
                  <c:v>2658</c:v>
                </c:pt>
                <c:pt idx="5">
                  <c:v>2664</c:v>
                </c:pt>
                <c:pt idx="6">
                  <c:v>2669</c:v>
                </c:pt>
                <c:pt idx="7">
                  <c:v>2671</c:v>
                </c:pt>
                <c:pt idx="8">
                  <c:v>2674</c:v>
                </c:pt>
                <c:pt idx="9">
                  <c:v>2679</c:v>
                </c:pt>
                <c:pt idx="10">
                  <c:v>2684</c:v>
                </c:pt>
                <c:pt idx="11">
                  <c:v>2690</c:v>
                </c:pt>
                <c:pt idx="12">
                  <c:v>2693</c:v>
                </c:pt>
                <c:pt idx="13">
                  <c:v>2697</c:v>
                </c:pt>
                <c:pt idx="14">
                  <c:v>2700</c:v>
                </c:pt>
                <c:pt idx="15">
                  <c:v>2702</c:v>
                </c:pt>
                <c:pt idx="16">
                  <c:v>2706</c:v>
                </c:pt>
                <c:pt idx="17">
                  <c:v>2708</c:v>
                </c:pt>
                <c:pt idx="18">
                  <c:v>2713</c:v>
                </c:pt>
                <c:pt idx="19">
                  <c:v>2716</c:v>
                </c:pt>
                <c:pt idx="20">
                  <c:v>2720</c:v>
                </c:pt>
                <c:pt idx="21">
                  <c:v>2723</c:v>
                </c:pt>
                <c:pt idx="22">
                  <c:v>2724</c:v>
                </c:pt>
                <c:pt idx="23">
                  <c:v>2728</c:v>
                </c:pt>
                <c:pt idx="24">
                  <c:v>2731</c:v>
                </c:pt>
                <c:pt idx="25">
                  <c:v>2731</c:v>
                </c:pt>
                <c:pt idx="26">
                  <c:v>2734</c:v>
                </c:pt>
                <c:pt idx="27">
                  <c:v>2738</c:v>
                </c:pt>
                <c:pt idx="28">
                  <c:v>2741</c:v>
                </c:pt>
                <c:pt idx="29">
                  <c:v>2742</c:v>
                </c:pt>
                <c:pt idx="30">
                  <c:v>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C67-4090-B413-346025CC6A5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4341</c:v>
                </c:pt>
                <c:pt idx="1">
                  <c:v>4341</c:v>
                </c:pt>
                <c:pt idx="2">
                  <c:v>4352</c:v>
                </c:pt>
                <c:pt idx="3">
                  <c:v>4358</c:v>
                </c:pt>
                <c:pt idx="4">
                  <c:v>4365</c:v>
                </c:pt>
                <c:pt idx="5">
                  <c:v>4369</c:v>
                </c:pt>
                <c:pt idx="6">
                  <c:v>4375</c:v>
                </c:pt>
                <c:pt idx="7">
                  <c:v>4378</c:v>
                </c:pt>
                <c:pt idx="8">
                  <c:v>4378</c:v>
                </c:pt>
                <c:pt idx="9">
                  <c:v>4380</c:v>
                </c:pt>
                <c:pt idx="10">
                  <c:v>4384</c:v>
                </c:pt>
                <c:pt idx="11">
                  <c:v>4391</c:v>
                </c:pt>
                <c:pt idx="12">
                  <c:v>4396</c:v>
                </c:pt>
                <c:pt idx="13">
                  <c:v>4400</c:v>
                </c:pt>
                <c:pt idx="14">
                  <c:v>4402</c:v>
                </c:pt>
                <c:pt idx="15">
                  <c:v>4403</c:v>
                </c:pt>
                <c:pt idx="16">
                  <c:v>4405</c:v>
                </c:pt>
                <c:pt idx="17">
                  <c:v>4412</c:v>
                </c:pt>
                <c:pt idx="18">
                  <c:v>4413</c:v>
                </c:pt>
                <c:pt idx="19">
                  <c:v>4420</c:v>
                </c:pt>
                <c:pt idx="20">
                  <c:v>4420</c:v>
                </c:pt>
                <c:pt idx="21">
                  <c:v>4421</c:v>
                </c:pt>
                <c:pt idx="22">
                  <c:v>4422</c:v>
                </c:pt>
                <c:pt idx="23">
                  <c:v>4426</c:v>
                </c:pt>
                <c:pt idx="24">
                  <c:v>4427</c:v>
                </c:pt>
                <c:pt idx="25">
                  <c:v>4434</c:v>
                </c:pt>
                <c:pt idx="26">
                  <c:v>4436</c:v>
                </c:pt>
                <c:pt idx="27">
                  <c:v>4437</c:v>
                </c:pt>
                <c:pt idx="28">
                  <c:v>4438</c:v>
                </c:pt>
                <c:pt idx="29">
                  <c:v>4440</c:v>
                </c:pt>
                <c:pt idx="30">
                  <c:v>4447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C67-4090-B413-346025CC6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95872"/>
        <c:axId val="295989312"/>
      </c:lineChart>
      <c:catAx>
        <c:axId val="29599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9312"/>
        <c:crosses val="autoZero"/>
        <c:auto val="1"/>
        <c:lblAlgn val="ctr"/>
        <c:lblOffset val="100"/>
        <c:noMultiLvlLbl val="0"/>
      </c:catAx>
      <c:valAx>
        <c:axId val="29598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9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96</c:v>
                </c:pt>
                <c:pt idx="3">
                  <c:v>33</c:v>
                </c:pt>
                <c:pt idx="4">
                  <c:v>65</c:v>
                </c:pt>
                <c:pt idx="5">
                  <c:v>72</c:v>
                </c:pt>
                <c:pt idx="6">
                  <c:v>159</c:v>
                </c:pt>
                <c:pt idx="7">
                  <c:v>12</c:v>
                </c:pt>
                <c:pt idx="8">
                  <c:v>2</c:v>
                </c:pt>
                <c:pt idx="9">
                  <c:v>43</c:v>
                </c:pt>
                <c:pt idx="10">
                  <c:v>39</c:v>
                </c:pt>
                <c:pt idx="11">
                  <c:v>20</c:v>
                </c:pt>
                <c:pt idx="12">
                  <c:v>25</c:v>
                </c:pt>
                <c:pt idx="13">
                  <c:v>45</c:v>
                </c:pt>
                <c:pt idx="14">
                  <c:v>15</c:v>
                </c:pt>
                <c:pt idx="15">
                  <c:v>16</c:v>
                </c:pt>
                <c:pt idx="16">
                  <c:v>27</c:v>
                </c:pt>
                <c:pt idx="17">
                  <c:v>45</c:v>
                </c:pt>
                <c:pt idx="18">
                  <c:v>43</c:v>
                </c:pt>
                <c:pt idx="19">
                  <c:v>48</c:v>
                </c:pt>
                <c:pt idx="20">
                  <c:v>15</c:v>
                </c:pt>
                <c:pt idx="21">
                  <c:v>4</c:v>
                </c:pt>
                <c:pt idx="22">
                  <c:v>4</c:v>
                </c:pt>
                <c:pt idx="23">
                  <c:v>28</c:v>
                </c:pt>
                <c:pt idx="24">
                  <c:v>13</c:v>
                </c:pt>
                <c:pt idx="25">
                  <c:v>17</c:v>
                </c:pt>
                <c:pt idx="26">
                  <c:v>13</c:v>
                </c:pt>
                <c:pt idx="27">
                  <c:v>25</c:v>
                </c:pt>
                <c:pt idx="28">
                  <c:v>10</c:v>
                </c:pt>
                <c:pt idx="29">
                  <c:v>8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AF-4D9B-894D-230304488D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  <c:pt idx="4">
                  <c:v>9</c:v>
                </c:pt>
                <c:pt idx="5">
                  <c:v>4</c:v>
                </c:pt>
                <c:pt idx="6">
                  <c:v>7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4</c:v>
                </c:pt>
                <c:pt idx="25">
                  <c:v>8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AF-4D9B-894D-230304488D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47</c:v>
                </c:pt>
                <c:pt idx="1">
                  <c:v>41</c:v>
                </c:pt>
                <c:pt idx="2">
                  <c:v>154</c:v>
                </c:pt>
                <c:pt idx="3">
                  <c:v>70</c:v>
                </c:pt>
                <c:pt idx="4">
                  <c:v>63</c:v>
                </c:pt>
                <c:pt idx="5">
                  <c:v>101</c:v>
                </c:pt>
                <c:pt idx="6">
                  <c:v>257</c:v>
                </c:pt>
                <c:pt idx="7">
                  <c:v>57</c:v>
                </c:pt>
                <c:pt idx="8">
                  <c:v>32</c:v>
                </c:pt>
                <c:pt idx="9">
                  <c:v>57</c:v>
                </c:pt>
                <c:pt idx="10">
                  <c:v>101</c:v>
                </c:pt>
                <c:pt idx="11">
                  <c:v>43</c:v>
                </c:pt>
                <c:pt idx="12">
                  <c:v>53</c:v>
                </c:pt>
                <c:pt idx="13">
                  <c:v>78</c:v>
                </c:pt>
                <c:pt idx="14">
                  <c:v>67</c:v>
                </c:pt>
                <c:pt idx="15">
                  <c:v>78</c:v>
                </c:pt>
                <c:pt idx="16">
                  <c:v>46</c:v>
                </c:pt>
                <c:pt idx="17">
                  <c:v>41</c:v>
                </c:pt>
                <c:pt idx="18">
                  <c:v>42</c:v>
                </c:pt>
                <c:pt idx="19">
                  <c:v>33</c:v>
                </c:pt>
                <c:pt idx="20">
                  <c:v>17</c:v>
                </c:pt>
                <c:pt idx="21">
                  <c:v>12</c:v>
                </c:pt>
                <c:pt idx="22">
                  <c:v>8</c:v>
                </c:pt>
                <c:pt idx="23">
                  <c:v>48</c:v>
                </c:pt>
                <c:pt idx="24">
                  <c:v>18</c:v>
                </c:pt>
                <c:pt idx="25">
                  <c:v>53</c:v>
                </c:pt>
                <c:pt idx="26">
                  <c:v>34</c:v>
                </c:pt>
                <c:pt idx="27">
                  <c:v>43</c:v>
                </c:pt>
                <c:pt idx="28">
                  <c:v>13</c:v>
                </c:pt>
                <c:pt idx="29">
                  <c:v>23</c:v>
                </c:pt>
                <c:pt idx="30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AF-4D9B-894D-230304488D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</c:v>
                </c:pt>
                <c:pt idx="1">
                  <c:v>19</c:v>
                </c:pt>
                <c:pt idx="2">
                  <c:v>26</c:v>
                </c:pt>
                <c:pt idx="3">
                  <c:v>16</c:v>
                </c:pt>
                <c:pt idx="4">
                  <c:v>15</c:v>
                </c:pt>
                <c:pt idx="5">
                  <c:v>13</c:v>
                </c:pt>
                <c:pt idx="6">
                  <c:v>41</c:v>
                </c:pt>
                <c:pt idx="7">
                  <c:v>12</c:v>
                </c:pt>
                <c:pt idx="8">
                  <c:v>7</c:v>
                </c:pt>
                <c:pt idx="9">
                  <c:v>14</c:v>
                </c:pt>
                <c:pt idx="10">
                  <c:v>10</c:v>
                </c:pt>
                <c:pt idx="11">
                  <c:v>8</c:v>
                </c:pt>
                <c:pt idx="12">
                  <c:v>8</c:v>
                </c:pt>
                <c:pt idx="13">
                  <c:v>13</c:v>
                </c:pt>
                <c:pt idx="14">
                  <c:v>4</c:v>
                </c:pt>
                <c:pt idx="15">
                  <c:v>3</c:v>
                </c:pt>
                <c:pt idx="16">
                  <c:v>5</c:v>
                </c:pt>
                <c:pt idx="17">
                  <c:v>6</c:v>
                </c:pt>
                <c:pt idx="18">
                  <c:v>6</c:v>
                </c:pt>
                <c:pt idx="19">
                  <c:v>12</c:v>
                </c:pt>
                <c:pt idx="20">
                  <c:v>3</c:v>
                </c:pt>
                <c:pt idx="21">
                  <c:v>3</c:v>
                </c:pt>
                <c:pt idx="22">
                  <c:v>4</c:v>
                </c:pt>
                <c:pt idx="23">
                  <c:v>6</c:v>
                </c:pt>
                <c:pt idx="24">
                  <c:v>10</c:v>
                </c:pt>
                <c:pt idx="25">
                  <c:v>7</c:v>
                </c:pt>
                <c:pt idx="26">
                  <c:v>8</c:v>
                </c:pt>
                <c:pt idx="27">
                  <c:v>8</c:v>
                </c:pt>
                <c:pt idx="28">
                  <c:v>2</c:v>
                </c:pt>
                <c:pt idx="29">
                  <c:v>3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AF-4D9B-894D-230304488D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46</c:v>
                </c:pt>
                <c:pt idx="1">
                  <c:v>147</c:v>
                </c:pt>
                <c:pt idx="2">
                  <c:v>149</c:v>
                </c:pt>
                <c:pt idx="3">
                  <c:v>87</c:v>
                </c:pt>
                <c:pt idx="4">
                  <c:v>86</c:v>
                </c:pt>
                <c:pt idx="5">
                  <c:v>88</c:v>
                </c:pt>
                <c:pt idx="6">
                  <c:v>184</c:v>
                </c:pt>
                <c:pt idx="7">
                  <c:v>41</c:v>
                </c:pt>
                <c:pt idx="8">
                  <c:v>42</c:v>
                </c:pt>
                <c:pt idx="9">
                  <c:v>118</c:v>
                </c:pt>
                <c:pt idx="10">
                  <c:v>100</c:v>
                </c:pt>
                <c:pt idx="11">
                  <c:v>54</c:v>
                </c:pt>
                <c:pt idx="12">
                  <c:v>46</c:v>
                </c:pt>
                <c:pt idx="13">
                  <c:v>55</c:v>
                </c:pt>
                <c:pt idx="14">
                  <c:v>20</c:v>
                </c:pt>
                <c:pt idx="15">
                  <c:v>35</c:v>
                </c:pt>
                <c:pt idx="16">
                  <c:v>65</c:v>
                </c:pt>
                <c:pt idx="17">
                  <c:v>68</c:v>
                </c:pt>
                <c:pt idx="18">
                  <c:v>61</c:v>
                </c:pt>
                <c:pt idx="19">
                  <c:v>81</c:v>
                </c:pt>
                <c:pt idx="20">
                  <c:v>45</c:v>
                </c:pt>
                <c:pt idx="21">
                  <c:v>32</c:v>
                </c:pt>
                <c:pt idx="22">
                  <c:v>23</c:v>
                </c:pt>
                <c:pt idx="23">
                  <c:v>35</c:v>
                </c:pt>
                <c:pt idx="24">
                  <c:v>71</c:v>
                </c:pt>
                <c:pt idx="25">
                  <c:v>43</c:v>
                </c:pt>
                <c:pt idx="26">
                  <c:v>34</c:v>
                </c:pt>
                <c:pt idx="27">
                  <c:v>43</c:v>
                </c:pt>
                <c:pt idx="28">
                  <c:v>27</c:v>
                </c:pt>
                <c:pt idx="29">
                  <c:v>29</c:v>
                </c:pt>
                <c:pt idx="3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AF-4D9B-894D-230304488D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12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  <c:pt idx="6">
                  <c:v>21</c:v>
                </c:pt>
                <c:pt idx="7">
                  <c:v>6</c:v>
                </c:pt>
                <c:pt idx="8">
                  <c:v>4</c:v>
                </c:pt>
                <c:pt idx="9">
                  <c:v>8</c:v>
                </c:pt>
                <c:pt idx="10">
                  <c:v>11</c:v>
                </c:pt>
                <c:pt idx="11">
                  <c:v>8</c:v>
                </c:pt>
                <c:pt idx="12">
                  <c:v>5</c:v>
                </c:pt>
                <c:pt idx="13">
                  <c:v>10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4</c:v>
                </c:pt>
                <c:pt idx="21">
                  <c:v>4</c:v>
                </c:pt>
                <c:pt idx="22">
                  <c:v>9</c:v>
                </c:pt>
                <c:pt idx="23">
                  <c:v>7</c:v>
                </c:pt>
                <c:pt idx="24">
                  <c:v>7</c:v>
                </c:pt>
                <c:pt idx="25">
                  <c:v>8</c:v>
                </c:pt>
                <c:pt idx="26">
                  <c:v>5</c:v>
                </c:pt>
                <c:pt idx="27">
                  <c:v>10</c:v>
                </c:pt>
                <c:pt idx="28">
                  <c:v>6</c:v>
                </c:pt>
                <c:pt idx="29">
                  <c:v>5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AF-4D9B-894D-230304488D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8</c:v>
                </c:pt>
                <c:pt idx="1">
                  <c:v>6</c:v>
                </c:pt>
                <c:pt idx="2">
                  <c:v>34</c:v>
                </c:pt>
                <c:pt idx="3">
                  <c:v>15</c:v>
                </c:pt>
                <c:pt idx="4">
                  <c:v>16</c:v>
                </c:pt>
                <c:pt idx="5">
                  <c:v>21</c:v>
                </c:pt>
                <c:pt idx="6">
                  <c:v>45</c:v>
                </c:pt>
                <c:pt idx="7">
                  <c:v>9</c:v>
                </c:pt>
                <c:pt idx="8">
                  <c:v>6</c:v>
                </c:pt>
                <c:pt idx="9">
                  <c:v>38</c:v>
                </c:pt>
                <c:pt idx="10">
                  <c:v>20</c:v>
                </c:pt>
                <c:pt idx="11">
                  <c:v>7</c:v>
                </c:pt>
                <c:pt idx="12">
                  <c:v>7</c:v>
                </c:pt>
                <c:pt idx="13">
                  <c:v>14</c:v>
                </c:pt>
                <c:pt idx="14">
                  <c:v>4</c:v>
                </c:pt>
                <c:pt idx="15">
                  <c:v>9</c:v>
                </c:pt>
                <c:pt idx="16">
                  <c:v>10</c:v>
                </c:pt>
                <c:pt idx="17">
                  <c:v>8</c:v>
                </c:pt>
                <c:pt idx="18">
                  <c:v>6</c:v>
                </c:pt>
                <c:pt idx="19">
                  <c:v>10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10</c:v>
                </c:pt>
                <c:pt idx="24">
                  <c:v>4</c:v>
                </c:pt>
                <c:pt idx="25">
                  <c:v>5</c:v>
                </c:pt>
                <c:pt idx="26">
                  <c:v>8</c:v>
                </c:pt>
                <c:pt idx="27">
                  <c:v>12</c:v>
                </c:pt>
                <c:pt idx="28">
                  <c:v>3</c:v>
                </c:pt>
                <c:pt idx="29">
                  <c:v>4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6AF-4D9B-894D-230304488D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10</c:v>
                </c:pt>
                <c:pt idx="3">
                  <c:v>6</c:v>
                </c:pt>
                <c:pt idx="4">
                  <c:v>8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4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6AF-4D9B-894D-230304488D9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11</c:v>
                </c:pt>
                <c:pt idx="3">
                  <c:v>6</c:v>
                </c:pt>
                <c:pt idx="4">
                  <c:v>7</c:v>
                </c:pt>
                <c:pt idx="5">
                  <c:v>4</c:v>
                </c:pt>
                <c:pt idx="6">
                  <c:v>6</c:v>
                </c:pt>
                <c:pt idx="7">
                  <c:v>3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7</c:v>
                </c:pt>
                <c:pt idx="12">
                  <c:v>5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7</c:v>
                </c:pt>
                <c:pt idx="18">
                  <c:v>1</c:v>
                </c:pt>
                <c:pt idx="19">
                  <c:v>7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4</c:v>
                </c:pt>
                <c:pt idx="24">
                  <c:v>1</c:v>
                </c:pt>
                <c:pt idx="25">
                  <c:v>7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6AF-4D9B-894D-230304488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93904"/>
        <c:axId val="295998168"/>
      </c:lineChart>
      <c:catAx>
        <c:axId val="29599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98168"/>
        <c:crosses val="autoZero"/>
        <c:auto val="1"/>
        <c:lblAlgn val="ctr"/>
        <c:lblOffset val="100"/>
        <c:noMultiLvlLbl val="0"/>
      </c:catAx>
      <c:valAx>
        <c:axId val="29599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9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7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8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5</c:v>
                </c:pt>
                <c:pt idx="18">
                  <c:v>4</c:v>
                </c:pt>
                <c:pt idx="19">
                  <c:v>5</c:v>
                </c:pt>
                <c:pt idx="20">
                  <c:v>5</c:v>
                </c:pt>
                <c:pt idx="21">
                  <c:v>3</c:v>
                </c:pt>
                <c:pt idx="22">
                  <c:v>1</c:v>
                </c:pt>
                <c:pt idx="23">
                  <c:v>5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5</c:v>
                </c:pt>
                <c:pt idx="28">
                  <c:v>2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46-4062-B3F0-775CDD58E9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46-4062-B3F0-775CDD58E9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</c:v>
                </c:pt>
                <c:pt idx="1">
                  <c:v>5</c:v>
                </c:pt>
                <c:pt idx="2">
                  <c:v>29</c:v>
                </c:pt>
                <c:pt idx="3">
                  <c:v>12</c:v>
                </c:pt>
                <c:pt idx="4">
                  <c:v>14</c:v>
                </c:pt>
                <c:pt idx="5">
                  <c:v>9</c:v>
                </c:pt>
                <c:pt idx="6">
                  <c:v>20</c:v>
                </c:pt>
                <c:pt idx="7">
                  <c:v>10</c:v>
                </c:pt>
                <c:pt idx="8">
                  <c:v>6</c:v>
                </c:pt>
                <c:pt idx="9">
                  <c:v>1</c:v>
                </c:pt>
                <c:pt idx="10">
                  <c:v>9</c:v>
                </c:pt>
                <c:pt idx="11">
                  <c:v>6</c:v>
                </c:pt>
                <c:pt idx="12">
                  <c:v>7</c:v>
                </c:pt>
                <c:pt idx="13">
                  <c:v>11</c:v>
                </c:pt>
                <c:pt idx="14">
                  <c:v>4</c:v>
                </c:pt>
                <c:pt idx="15">
                  <c:v>7</c:v>
                </c:pt>
                <c:pt idx="16">
                  <c:v>4</c:v>
                </c:pt>
                <c:pt idx="17">
                  <c:v>8</c:v>
                </c:pt>
                <c:pt idx="18">
                  <c:v>6</c:v>
                </c:pt>
                <c:pt idx="19">
                  <c:v>3</c:v>
                </c:pt>
                <c:pt idx="20">
                  <c:v>4</c:v>
                </c:pt>
                <c:pt idx="21">
                  <c:v>2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5</c:v>
                </c:pt>
                <c:pt idx="26">
                  <c:v>2</c:v>
                </c:pt>
                <c:pt idx="27">
                  <c:v>6</c:v>
                </c:pt>
                <c:pt idx="28">
                  <c:v>0</c:v>
                </c:pt>
                <c:pt idx="29">
                  <c:v>3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46-4062-B3F0-775CDD58E9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</c:v>
                </c:pt>
                <c:pt idx="1">
                  <c:v>10</c:v>
                </c:pt>
                <c:pt idx="2">
                  <c:v>15</c:v>
                </c:pt>
                <c:pt idx="3">
                  <c:v>10</c:v>
                </c:pt>
                <c:pt idx="4">
                  <c:v>9</c:v>
                </c:pt>
                <c:pt idx="5">
                  <c:v>9</c:v>
                </c:pt>
                <c:pt idx="6">
                  <c:v>15</c:v>
                </c:pt>
                <c:pt idx="7">
                  <c:v>4</c:v>
                </c:pt>
                <c:pt idx="8">
                  <c:v>3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4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646-4062-B3F0-775CDD58E9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20</c:v>
                </c:pt>
                <c:pt idx="3">
                  <c:v>10</c:v>
                </c:pt>
                <c:pt idx="4">
                  <c:v>13</c:v>
                </c:pt>
                <c:pt idx="5">
                  <c:v>10</c:v>
                </c:pt>
                <c:pt idx="6">
                  <c:v>12</c:v>
                </c:pt>
                <c:pt idx="7">
                  <c:v>7</c:v>
                </c:pt>
                <c:pt idx="8">
                  <c:v>7</c:v>
                </c:pt>
                <c:pt idx="9">
                  <c:v>10</c:v>
                </c:pt>
                <c:pt idx="10">
                  <c:v>8</c:v>
                </c:pt>
                <c:pt idx="11">
                  <c:v>10</c:v>
                </c:pt>
                <c:pt idx="12">
                  <c:v>7</c:v>
                </c:pt>
                <c:pt idx="13">
                  <c:v>9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8</c:v>
                </c:pt>
                <c:pt idx="18">
                  <c:v>12</c:v>
                </c:pt>
                <c:pt idx="19">
                  <c:v>9</c:v>
                </c:pt>
                <c:pt idx="20">
                  <c:v>7</c:v>
                </c:pt>
                <c:pt idx="21">
                  <c:v>6</c:v>
                </c:pt>
                <c:pt idx="22">
                  <c:v>7</c:v>
                </c:pt>
                <c:pt idx="23">
                  <c:v>9</c:v>
                </c:pt>
                <c:pt idx="24">
                  <c:v>11</c:v>
                </c:pt>
                <c:pt idx="25">
                  <c:v>10</c:v>
                </c:pt>
                <c:pt idx="26">
                  <c:v>6</c:v>
                </c:pt>
                <c:pt idx="27">
                  <c:v>8</c:v>
                </c:pt>
                <c:pt idx="28">
                  <c:v>9</c:v>
                </c:pt>
                <c:pt idx="29">
                  <c:v>7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646-4062-B3F0-775CDD58E9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11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11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646-4062-B3F0-775CDD58E91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16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14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6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2</c:v>
                </c:pt>
                <c:pt idx="25">
                  <c:v>3</c:v>
                </c:pt>
                <c:pt idx="26">
                  <c:v>4</c:v>
                </c:pt>
                <c:pt idx="27">
                  <c:v>5</c:v>
                </c:pt>
                <c:pt idx="28">
                  <c:v>3</c:v>
                </c:pt>
                <c:pt idx="29">
                  <c:v>3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646-4062-B3F0-775CDD58E91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10</c:v>
                </c:pt>
                <c:pt idx="3">
                  <c:v>5</c:v>
                </c:pt>
                <c:pt idx="4">
                  <c:v>8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646-4062-B3F0-775CDD58E91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6</c:v>
                </c:pt>
                <c:pt idx="4">
                  <c:v>6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6</c:v>
                </c:pt>
                <c:pt idx="18">
                  <c:v>1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646-4062-B3F0-775CDD58E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00464"/>
        <c:axId val="296009320"/>
      </c:lineChart>
      <c:catAx>
        <c:axId val="29600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9320"/>
        <c:crosses val="autoZero"/>
        <c:auto val="1"/>
        <c:lblAlgn val="ctr"/>
        <c:lblOffset val="100"/>
        <c:noMultiLvlLbl val="0"/>
      </c:catAx>
      <c:valAx>
        <c:axId val="29600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12</c:v>
                </c:pt>
                <c:pt idx="7">
                  <c:v>10</c:v>
                </c:pt>
                <c:pt idx="8">
                  <c:v>10</c:v>
                </c:pt>
                <c:pt idx="9">
                  <c:v>7</c:v>
                </c:pt>
                <c:pt idx="10">
                  <c:v>12</c:v>
                </c:pt>
                <c:pt idx="11">
                  <c:v>14</c:v>
                </c:pt>
                <c:pt idx="12">
                  <c:v>7</c:v>
                </c:pt>
                <c:pt idx="13">
                  <c:v>4</c:v>
                </c:pt>
                <c:pt idx="14">
                  <c:v>12</c:v>
                </c:pt>
                <c:pt idx="15">
                  <c:v>4</c:v>
                </c:pt>
                <c:pt idx="16">
                  <c:v>4</c:v>
                </c:pt>
                <c:pt idx="17">
                  <c:v>10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F2-411A-8780-8A5CC7E69D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  <c:pt idx="7">
                  <c:v>4</c:v>
                </c:pt>
                <c:pt idx="8">
                  <c:v>8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F2-411A-8780-8A5CC7E69D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21</c:v>
                </c:pt>
                <c:pt idx="4">
                  <c:v>4</c:v>
                </c:pt>
                <c:pt idx="5">
                  <c:v>10</c:v>
                </c:pt>
                <c:pt idx="6">
                  <c:v>30</c:v>
                </c:pt>
                <c:pt idx="7">
                  <c:v>26</c:v>
                </c:pt>
                <c:pt idx="8">
                  <c:v>31</c:v>
                </c:pt>
                <c:pt idx="9">
                  <c:v>32</c:v>
                </c:pt>
                <c:pt idx="10">
                  <c:v>26</c:v>
                </c:pt>
                <c:pt idx="11">
                  <c:v>12</c:v>
                </c:pt>
                <c:pt idx="12">
                  <c:v>16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F2-411A-8780-8A5CC7E69D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11</c:v>
                </c:pt>
                <c:pt idx="6">
                  <c:v>6</c:v>
                </c:pt>
                <c:pt idx="7">
                  <c:v>20</c:v>
                </c:pt>
                <c:pt idx="8">
                  <c:v>15</c:v>
                </c:pt>
                <c:pt idx="9">
                  <c:v>17</c:v>
                </c:pt>
                <c:pt idx="10">
                  <c:v>15</c:v>
                </c:pt>
                <c:pt idx="11">
                  <c:v>16</c:v>
                </c:pt>
                <c:pt idx="12">
                  <c:v>10</c:v>
                </c:pt>
                <c:pt idx="13">
                  <c:v>6</c:v>
                </c:pt>
                <c:pt idx="14">
                  <c:v>6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F2-411A-8780-8A5CC7E69D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9</c:v>
                </c:pt>
                <c:pt idx="6">
                  <c:v>28</c:v>
                </c:pt>
                <c:pt idx="7">
                  <c:v>35</c:v>
                </c:pt>
                <c:pt idx="8">
                  <c:v>18</c:v>
                </c:pt>
                <c:pt idx="9">
                  <c:v>22</c:v>
                </c:pt>
                <c:pt idx="10">
                  <c:v>14</c:v>
                </c:pt>
                <c:pt idx="11">
                  <c:v>16</c:v>
                </c:pt>
                <c:pt idx="12">
                  <c:v>27</c:v>
                </c:pt>
                <c:pt idx="13">
                  <c:v>17</c:v>
                </c:pt>
                <c:pt idx="14">
                  <c:v>23</c:v>
                </c:pt>
                <c:pt idx="15">
                  <c:v>19</c:v>
                </c:pt>
                <c:pt idx="16">
                  <c:v>18</c:v>
                </c:pt>
                <c:pt idx="17">
                  <c:v>12</c:v>
                </c:pt>
                <c:pt idx="18">
                  <c:v>7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FF2-411A-8780-8A5CC7E69D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10</c:v>
                </c:pt>
                <c:pt idx="7">
                  <c:v>19</c:v>
                </c:pt>
                <c:pt idx="8">
                  <c:v>10</c:v>
                </c:pt>
                <c:pt idx="9">
                  <c:v>17</c:v>
                </c:pt>
                <c:pt idx="10">
                  <c:v>11</c:v>
                </c:pt>
                <c:pt idx="11">
                  <c:v>11</c:v>
                </c:pt>
                <c:pt idx="12">
                  <c:v>9</c:v>
                </c:pt>
                <c:pt idx="13">
                  <c:v>3</c:v>
                </c:pt>
                <c:pt idx="14">
                  <c:v>13</c:v>
                </c:pt>
                <c:pt idx="15">
                  <c:v>15</c:v>
                </c:pt>
                <c:pt idx="16">
                  <c:v>6</c:v>
                </c:pt>
                <c:pt idx="17">
                  <c:v>14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FF2-411A-8780-8A5CC7E69D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8</c:v>
                </c:pt>
                <c:pt idx="6">
                  <c:v>7</c:v>
                </c:pt>
                <c:pt idx="7">
                  <c:v>24</c:v>
                </c:pt>
                <c:pt idx="8">
                  <c:v>4</c:v>
                </c:pt>
                <c:pt idx="9">
                  <c:v>22</c:v>
                </c:pt>
                <c:pt idx="10">
                  <c:v>21</c:v>
                </c:pt>
                <c:pt idx="11">
                  <c:v>3</c:v>
                </c:pt>
                <c:pt idx="12">
                  <c:v>18</c:v>
                </c:pt>
                <c:pt idx="13">
                  <c:v>7</c:v>
                </c:pt>
                <c:pt idx="14">
                  <c:v>2</c:v>
                </c:pt>
                <c:pt idx="15">
                  <c:v>28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FF2-411A-8780-8A5CC7E69D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4</c:v>
                </c:pt>
                <c:pt idx="7">
                  <c:v>12</c:v>
                </c:pt>
                <c:pt idx="8">
                  <c:v>13</c:v>
                </c:pt>
                <c:pt idx="9">
                  <c:v>6</c:v>
                </c:pt>
                <c:pt idx="10">
                  <c:v>6</c:v>
                </c:pt>
                <c:pt idx="11">
                  <c:v>8</c:v>
                </c:pt>
                <c:pt idx="12">
                  <c:v>8</c:v>
                </c:pt>
                <c:pt idx="13">
                  <c:v>6</c:v>
                </c:pt>
                <c:pt idx="14">
                  <c:v>9</c:v>
                </c:pt>
                <c:pt idx="15">
                  <c:v>4</c:v>
                </c:pt>
                <c:pt idx="16">
                  <c:v>9</c:v>
                </c:pt>
                <c:pt idx="17">
                  <c:v>4</c:v>
                </c:pt>
                <c:pt idx="18">
                  <c:v>10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FF2-411A-8780-8A5CC7E69D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11</c:v>
                </c:pt>
                <c:pt idx="7">
                  <c:v>13</c:v>
                </c:pt>
                <c:pt idx="8">
                  <c:v>9</c:v>
                </c:pt>
                <c:pt idx="9">
                  <c:v>8</c:v>
                </c:pt>
                <c:pt idx="10">
                  <c:v>11</c:v>
                </c:pt>
                <c:pt idx="11">
                  <c:v>6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FF2-411A-8780-8A5CC7E69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03744"/>
        <c:axId val="296006040"/>
      </c:lineChart>
      <c:catAx>
        <c:axId val="29600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6040"/>
        <c:crosses val="autoZero"/>
        <c:auto val="1"/>
        <c:lblAlgn val="ctr"/>
        <c:lblOffset val="100"/>
        <c:noMultiLvlLbl val="0"/>
      </c:catAx>
      <c:valAx>
        <c:axId val="29600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18</c:v>
                </c:pt>
                <c:pt idx="2">
                  <c:v>15</c:v>
                </c:pt>
                <c:pt idx="3">
                  <c:v>23</c:v>
                </c:pt>
                <c:pt idx="4">
                  <c:v>17</c:v>
                </c:pt>
                <c:pt idx="5">
                  <c:v>8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2-4694-A596-C638DE829E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9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2-4694-A596-C638DE829E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32</c:v>
                </c:pt>
                <c:pt idx="1">
                  <c:v>31</c:v>
                </c:pt>
                <c:pt idx="2">
                  <c:v>21</c:v>
                </c:pt>
                <c:pt idx="3">
                  <c:v>41</c:v>
                </c:pt>
                <c:pt idx="4">
                  <c:v>20</c:v>
                </c:pt>
                <c:pt idx="5">
                  <c:v>25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2-4694-A596-C638DE829E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20</c:v>
                </c:pt>
                <c:pt idx="1">
                  <c:v>19</c:v>
                </c:pt>
                <c:pt idx="2">
                  <c:v>21</c:v>
                </c:pt>
                <c:pt idx="3">
                  <c:v>24</c:v>
                </c:pt>
                <c:pt idx="4">
                  <c:v>10</c:v>
                </c:pt>
                <c:pt idx="5">
                  <c:v>16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2-4694-A596-C638DE829E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37</c:v>
                </c:pt>
                <c:pt idx="1">
                  <c:v>45</c:v>
                </c:pt>
                <c:pt idx="2">
                  <c:v>32</c:v>
                </c:pt>
                <c:pt idx="3">
                  <c:v>36</c:v>
                </c:pt>
                <c:pt idx="4">
                  <c:v>38</c:v>
                </c:pt>
                <c:pt idx="5">
                  <c:v>39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22-4694-A596-C638DE829E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21</c:v>
                </c:pt>
                <c:pt idx="1">
                  <c:v>20</c:v>
                </c:pt>
                <c:pt idx="2">
                  <c:v>17</c:v>
                </c:pt>
                <c:pt idx="3">
                  <c:v>24</c:v>
                </c:pt>
                <c:pt idx="4">
                  <c:v>22</c:v>
                </c:pt>
                <c:pt idx="5">
                  <c:v>20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922-4694-A596-C638DE829E5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18</c:v>
                </c:pt>
                <c:pt idx="1">
                  <c:v>18</c:v>
                </c:pt>
                <c:pt idx="2">
                  <c:v>20</c:v>
                </c:pt>
                <c:pt idx="3">
                  <c:v>28</c:v>
                </c:pt>
                <c:pt idx="4">
                  <c:v>15</c:v>
                </c:pt>
                <c:pt idx="5">
                  <c:v>15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922-4694-A596-C638DE829E5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15</c:v>
                </c:pt>
                <c:pt idx="1">
                  <c:v>18</c:v>
                </c:pt>
                <c:pt idx="2">
                  <c:v>13</c:v>
                </c:pt>
                <c:pt idx="3">
                  <c:v>16</c:v>
                </c:pt>
                <c:pt idx="4">
                  <c:v>14</c:v>
                </c:pt>
                <c:pt idx="5">
                  <c:v>9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922-4694-A596-C638DE829E5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15</c:v>
                </c:pt>
                <c:pt idx="1">
                  <c:v>13</c:v>
                </c:pt>
                <c:pt idx="2">
                  <c:v>13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922-4694-A596-C638DE829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01776"/>
        <c:axId val="296007352"/>
      </c:barChart>
      <c:catAx>
        <c:axId val="29600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7352"/>
        <c:crosses val="autoZero"/>
        <c:auto val="1"/>
        <c:lblAlgn val="ctr"/>
        <c:lblOffset val="100"/>
        <c:noMultiLvlLbl val="0"/>
      </c:catAx>
      <c:valAx>
        <c:axId val="29600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89</c:v>
                </c:pt>
                <c:pt idx="3">
                  <c:v>30</c:v>
                </c:pt>
                <c:pt idx="4">
                  <c:v>59</c:v>
                </c:pt>
                <c:pt idx="5">
                  <c:v>67</c:v>
                </c:pt>
                <c:pt idx="6">
                  <c:v>154</c:v>
                </c:pt>
                <c:pt idx="7">
                  <c:v>8</c:v>
                </c:pt>
                <c:pt idx="8">
                  <c:v>1</c:v>
                </c:pt>
                <c:pt idx="9">
                  <c:v>40</c:v>
                </c:pt>
                <c:pt idx="10">
                  <c:v>37</c:v>
                </c:pt>
                <c:pt idx="11">
                  <c:v>18</c:v>
                </c:pt>
                <c:pt idx="12">
                  <c:v>22</c:v>
                </c:pt>
                <c:pt idx="13">
                  <c:v>37</c:v>
                </c:pt>
                <c:pt idx="14">
                  <c:v>12</c:v>
                </c:pt>
                <c:pt idx="15">
                  <c:v>14</c:v>
                </c:pt>
                <c:pt idx="16">
                  <c:v>25</c:v>
                </c:pt>
                <c:pt idx="17">
                  <c:v>40</c:v>
                </c:pt>
                <c:pt idx="18">
                  <c:v>39</c:v>
                </c:pt>
                <c:pt idx="19">
                  <c:v>43</c:v>
                </c:pt>
                <c:pt idx="20">
                  <c:v>10</c:v>
                </c:pt>
                <c:pt idx="21">
                  <c:v>1</c:v>
                </c:pt>
                <c:pt idx="22">
                  <c:v>3</c:v>
                </c:pt>
                <c:pt idx="23">
                  <c:v>23</c:v>
                </c:pt>
                <c:pt idx="24">
                  <c:v>9</c:v>
                </c:pt>
                <c:pt idx="25">
                  <c:v>11</c:v>
                </c:pt>
                <c:pt idx="26">
                  <c:v>11</c:v>
                </c:pt>
                <c:pt idx="27">
                  <c:v>20</c:v>
                </c:pt>
                <c:pt idx="28">
                  <c:v>8</c:v>
                </c:pt>
                <c:pt idx="29">
                  <c:v>7</c:v>
                </c:pt>
                <c:pt idx="3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2C-4502-BE1A-24BD2A42C0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0</c:v>
                </c:pt>
                <c:pt idx="4">
                  <c:v>7</c:v>
                </c:pt>
                <c:pt idx="5">
                  <c:v>3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2C-4502-BE1A-24BD2A42C0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43</c:v>
                </c:pt>
                <c:pt idx="1">
                  <c:v>36</c:v>
                </c:pt>
                <c:pt idx="2">
                  <c:v>125</c:v>
                </c:pt>
                <c:pt idx="3">
                  <c:v>58</c:v>
                </c:pt>
                <c:pt idx="4">
                  <c:v>49</c:v>
                </c:pt>
                <c:pt idx="5">
                  <c:v>92</c:v>
                </c:pt>
                <c:pt idx="6">
                  <c:v>237</c:v>
                </c:pt>
                <c:pt idx="7">
                  <c:v>47</c:v>
                </c:pt>
                <c:pt idx="8">
                  <c:v>26</c:v>
                </c:pt>
                <c:pt idx="9">
                  <c:v>56</c:v>
                </c:pt>
                <c:pt idx="10">
                  <c:v>92</c:v>
                </c:pt>
                <c:pt idx="11">
                  <c:v>37</c:v>
                </c:pt>
                <c:pt idx="12">
                  <c:v>46</c:v>
                </c:pt>
                <c:pt idx="13">
                  <c:v>67</c:v>
                </c:pt>
                <c:pt idx="14">
                  <c:v>63</c:v>
                </c:pt>
                <c:pt idx="15">
                  <c:v>71</c:v>
                </c:pt>
                <c:pt idx="16">
                  <c:v>42</c:v>
                </c:pt>
                <c:pt idx="17">
                  <c:v>33</c:v>
                </c:pt>
                <c:pt idx="18">
                  <c:v>36</c:v>
                </c:pt>
                <c:pt idx="19">
                  <c:v>30</c:v>
                </c:pt>
                <c:pt idx="20">
                  <c:v>13</c:v>
                </c:pt>
                <c:pt idx="21">
                  <c:v>10</c:v>
                </c:pt>
                <c:pt idx="22">
                  <c:v>4</c:v>
                </c:pt>
                <c:pt idx="23">
                  <c:v>43</c:v>
                </c:pt>
                <c:pt idx="24">
                  <c:v>15</c:v>
                </c:pt>
                <c:pt idx="25">
                  <c:v>48</c:v>
                </c:pt>
                <c:pt idx="26">
                  <c:v>32</c:v>
                </c:pt>
                <c:pt idx="27">
                  <c:v>37</c:v>
                </c:pt>
                <c:pt idx="28">
                  <c:v>13</c:v>
                </c:pt>
                <c:pt idx="29">
                  <c:v>20</c:v>
                </c:pt>
                <c:pt idx="30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2C-4502-BE1A-24BD2A42C0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26</c:v>
                </c:pt>
                <c:pt idx="7">
                  <c:v>5</c:v>
                </c:pt>
                <c:pt idx="8">
                  <c:v>4</c:v>
                </c:pt>
                <c:pt idx="9">
                  <c:v>7</c:v>
                </c:pt>
                <c:pt idx="10">
                  <c:v>5</c:v>
                </c:pt>
                <c:pt idx="11">
                  <c:v>2</c:v>
                </c:pt>
                <c:pt idx="12">
                  <c:v>4</c:v>
                </c:pt>
                <c:pt idx="13">
                  <c:v>10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8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5</c:v>
                </c:pt>
                <c:pt idx="25">
                  <c:v>5</c:v>
                </c:pt>
                <c:pt idx="26">
                  <c:v>4</c:v>
                </c:pt>
                <c:pt idx="27">
                  <c:v>4</c:v>
                </c:pt>
                <c:pt idx="28">
                  <c:v>1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2C-4502-BE1A-24BD2A42C0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37</c:v>
                </c:pt>
                <c:pt idx="1">
                  <c:v>137</c:v>
                </c:pt>
                <c:pt idx="2">
                  <c:v>129</c:v>
                </c:pt>
                <c:pt idx="3">
                  <c:v>77</c:v>
                </c:pt>
                <c:pt idx="4">
                  <c:v>73</c:v>
                </c:pt>
                <c:pt idx="5">
                  <c:v>78</c:v>
                </c:pt>
                <c:pt idx="6">
                  <c:v>172</c:v>
                </c:pt>
                <c:pt idx="7">
                  <c:v>34</c:v>
                </c:pt>
                <c:pt idx="8">
                  <c:v>35</c:v>
                </c:pt>
                <c:pt idx="9">
                  <c:v>108</c:v>
                </c:pt>
                <c:pt idx="10">
                  <c:v>92</c:v>
                </c:pt>
                <c:pt idx="11">
                  <c:v>44</c:v>
                </c:pt>
                <c:pt idx="12">
                  <c:v>39</c:v>
                </c:pt>
                <c:pt idx="13">
                  <c:v>46</c:v>
                </c:pt>
                <c:pt idx="14">
                  <c:v>13</c:v>
                </c:pt>
                <c:pt idx="15">
                  <c:v>27</c:v>
                </c:pt>
                <c:pt idx="16">
                  <c:v>55</c:v>
                </c:pt>
                <c:pt idx="17">
                  <c:v>60</c:v>
                </c:pt>
                <c:pt idx="18">
                  <c:v>49</c:v>
                </c:pt>
                <c:pt idx="19">
                  <c:v>72</c:v>
                </c:pt>
                <c:pt idx="20">
                  <c:v>38</c:v>
                </c:pt>
                <c:pt idx="21">
                  <c:v>26</c:v>
                </c:pt>
                <c:pt idx="22">
                  <c:v>16</c:v>
                </c:pt>
                <c:pt idx="23">
                  <c:v>26</c:v>
                </c:pt>
                <c:pt idx="24">
                  <c:v>59</c:v>
                </c:pt>
                <c:pt idx="25">
                  <c:v>33</c:v>
                </c:pt>
                <c:pt idx="26">
                  <c:v>28</c:v>
                </c:pt>
                <c:pt idx="27">
                  <c:v>35</c:v>
                </c:pt>
                <c:pt idx="28">
                  <c:v>18</c:v>
                </c:pt>
                <c:pt idx="29">
                  <c:v>22</c:v>
                </c:pt>
                <c:pt idx="3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12C-4502-BE1A-24BD2A42C0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6</c:v>
                </c:pt>
                <c:pt idx="6">
                  <c:v>10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  <c:pt idx="10">
                  <c:v>6</c:v>
                </c:pt>
                <c:pt idx="11">
                  <c:v>3</c:v>
                </c:pt>
                <c:pt idx="12">
                  <c:v>0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6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6</c:v>
                </c:pt>
                <c:pt idx="28">
                  <c:v>1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12C-4502-BE1A-24BD2A42C0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18</c:v>
                </c:pt>
                <c:pt idx="3">
                  <c:v>9</c:v>
                </c:pt>
                <c:pt idx="4">
                  <c:v>9</c:v>
                </c:pt>
                <c:pt idx="5">
                  <c:v>14</c:v>
                </c:pt>
                <c:pt idx="6">
                  <c:v>31</c:v>
                </c:pt>
                <c:pt idx="7">
                  <c:v>6</c:v>
                </c:pt>
                <c:pt idx="8">
                  <c:v>3</c:v>
                </c:pt>
                <c:pt idx="9">
                  <c:v>33</c:v>
                </c:pt>
                <c:pt idx="10">
                  <c:v>14</c:v>
                </c:pt>
                <c:pt idx="11">
                  <c:v>3</c:v>
                </c:pt>
                <c:pt idx="12">
                  <c:v>4</c:v>
                </c:pt>
                <c:pt idx="13">
                  <c:v>8</c:v>
                </c:pt>
                <c:pt idx="14">
                  <c:v>1</c:v>
                </c:pt>
                <c:pt idx="15">
                  <c:v>6</c:v>
                </c:pt>
                <c:pt idx="16">
                  <c:v>6</c:v>
                </c:pt>
                <c:pt idx="17">
                  <c:v>4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1</c:v>
                </c:pt>
                <c:pt idx="25">
                  <c:v>2</c:v>
                </c:pt>
                <c:pt idx="26">
                  <c:v>4</c:v>
                </c:pt>
                <c:pt idx="27">
                  <c:v>7</c:v>
                </c:pt>
                <c:pt idx="28">
                  <c:v>0</c:v>
                </c:pt>
                <c:pt idx="29">
                  <c:v>1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12C-4502-BE1A-24BD2A42C00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12C-4502-BE1A-24BD2A42C00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12C-4502-BE1A-24BD2A42C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00136"/>
        <c:axId val="296018504"/>
      </c:lineChart>
      <c:catAx>
        <c:axId val="29600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8504"/>
        <c:crosses val="autoZero"/>
        <c:auto val="1"/>
        <c:lblAlgn val="ctr"/>
        <c:lblOffset val="100"/>
        <c:noMultiLvlLbl val="0"/>
      </c:catAx>
      <c:valAx>
        <c:axId val="29601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116</c:v>
                </c:pt>
                <c:pt idx="1">
                  <c:v>26</c:v>
                </c:pt>
                <c:pt idx="2">
                  <c:v>217</c:v>
                </c:pt>
                <c:pt idx="3">
                  <c:v>142</c:v>
                </c:pt>
                <c:pt idx="4">
                  <c:v>286</c:v>
                </c:pt>
                <c:pt idx="5">
                  <c:v>151</c:v>
                </c:pt>
                <c:pt idx="6">
                  <c:v>149</c:v>
                </c:pt>
                <c:pt idx="7">
                  <c:v>111</c:v>
                </c:pt>
                <c:pt idx="8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B5-4CE2-A0B1-430D8D57BC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19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B5-4CE2-A0B1-430D8D57B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994560"/>
        <c:axId val="295996856"/>
      </c:barChart>
      <c:catAx>
        <c:axId val="29599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96856"/>
        <c:crosses val="autoZero"/>
        <c:auto val="1"/>
        <c:lblAlgn val="ctr"/>
        <c:lblOffset val="100"/>
        <c:noMultiLvlLbl val="0"/>
      </c:catAx>
      <c:valAx>
        <c:axId val="29599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489</c:v>
                </c:pt>
                <c:pt idx="1">
                  <c:v>61</c:v>
                </c:pt>
                <c:pt idx="2">
                  <c:v>401</c:v>
                </c:pt>
                <c:pt idx="3">
                  <c:v>140</c:v>
                </c:pt>
                <c:pt idx="4">
                  <c:v>3291</c:v>
                </c:pt>
                <c:pt idx="5">
                  <c:v>79</c:v>
                </c:pt>
                <c:pt idx="6">
                  <c:v>108</c:v>
                </c:pt>
                <c:pt idx="7">
                  <c:v>107</c:v>
                </c:pt>
                <c:pt idx="8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B-4595-9E2D-F8E2BA002A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769</c:v>
                </c:pt>
                <c:pt idx="1">
                  <c:v>144</c:v>
                </c:pt>
                <c:pt idx="2">
                  <c:v>865</c:v>
                </c:pt>
                <c:pt idx="3">
                  <c:v>173</c:v>
                </c:pt>
                <c:pt idx="4">
                  <c:v>1812</c:v>
                </c:pt>
                <c:pt idx="5">
                  <c:v>117</c:v>
                </c:pt>
                <c:pt idx="6">
                  <c:v>300</c:v>
                </c:pt>
                <c:pt idx="7">
                  <c:v>140</c:v>
                </c:pt>
                <c:pt idx="8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8B-4595-9E2D-F8E2BA002A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677</c:v>
                </c:pt>
                <c:pt idx="1">
                  <c:v>27</c:v>
                </c:pt>
                <c:pt idx="2">
                  <c:v>927</c:v>
                </c:pt>
                <c:pt idx="3">
                  <c:v>172</c:v>
                </c:pt>
                <c:pt idx="4">
                  <c:v>11079</c:v>
                </c:pt>
                <c:pt idx="5">
                  <c:v>121</c:v>
                </c:pt>
                <c:pt idx="6">
                  <c:v>157</c:v>
                </c:pt>
                <c:pt idx="7">
                  <c:v>37</c:v>
                </c:pt>
                <c:pt idx="8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8B-4595-9E2D-F8E2BA002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8289848"/>
        <c:axId val="268289192"/>
      </c:barChart>
      <c:catAx>
        <c:axId val="26828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89192"/>
        <c:crosses val="autoZero"/>
        <c:auto val="1"/>
        <c:lblAlgn val="ctr"/>
        <c:lblOffset val="100"/>
        <c:noMultiLvlLbl val="0"/>
      </c:catAx>
      <c:valAx>
        <c:axId val="26828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8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5.5002191493567004E-3</c:v>
                </c:pt>
                <c:pt idx="1">
                  <c:v>2.4342920148061999E-3</c:v>
                </c:pt>
                <c:pt idx="2">
                  <c:v>6.3185609876095002E-3</c:v>
                </c:pt>
                <c:pt idx="3">
                  <c:v>5.4368043036598004E-3</c:v>
                </c:pt>
                <c:pt idx="4">
                  <c:v>6.5784016772063997E-3</c:v>
                </c:pt>
                <c:pt idx="5">
                  <c:v>6.3460210876566002E-3</c:v>
                </c:pt>
                <c:pt idx="6">
                  <c:v>1.5940215621411E-2</c:v>
                </c:pt>
                <c:pt idx="7">
                  <c:v>4.4973850918108996E-3</c:v>
                </c:pt>
                <c:pt idx="8">
                  <c:v>4.2821600928371999E-3</c:v>
                </c:pt>
                <c:pt idx="9">
                  <c:v>5.8498055296357003E-3</c:v>
                </c:pt>
                <c:pt idx="10">
                  <c:v>6.2037658998242004E-3</c:v>
                </c:pt>
                <c:pt idx="11">
                  <c:v>9.623404118817E-3</c:v>
                </c:pt>
                <c:pt idx="12">
                  <c:v>7.2688091125212E-3</c:v>
                </c:pt>
                <c:pt idx="13">
                  <c:v>4.2212039087279997E-3</c:v>
                </c:pt>
                <c:pt idx="14">
                  <c:v>8.2628497999108E-3</c:v>
                </c:pt>
                <c:pt idx="15">
                  <c:v>9.4002632073698009E-3</c:v>
                </c:pt>
                <c:pt idx="16">
                  <c:v>6.1940400519445004E-3</c:v>
                </c:pt>
                <c:pt idx="17">
                  <c:v>6.8328763847250997E-3</c:v>
                </c:pt>
                <c:pt idx="18">
                  <c:v>1.1954572624029E-2</c:v>
                </c:pt>
                <c:pt idx="19">
                  <c:v>1.1012745759239001E-2</c:v>
                </c:pt>
                <c:pt idx="20">
                  <c:v>7.2542309235062996E-3</c:v>
                </c:pt>
                <c:pt idx="21">
                  <c:v>1.6637302538682001E-2</c:v>
                </c:pt>
                <c:pt idx="22">
                  <c:v>1.1088554905406001E-2</c:v>
                </c:pt>
                <c:pt idx="23">
                  <c:v>5.5430717998354003E-3</c:v>
                </c:pt>
                <c:pt idx="24">
                  <c:v>3.6234355284247999E-3</c:v>
                </c:pt>
                <c:pt idx="25">
                  <c:v>5.7532250022374002E-3</c:v>
                </c:pt>
                <c:pt idx="26">
                  <c:v>4.2605950347025003E-3</c:v>
                </c:pt>
                <c:pt idx="27">
                  <c:v>6.1341330425300003E-3</c:v>
                </c:pt>
                <c:pt idx="28">
                  <c:v>8.7312437976225007E-3</c:v>
                </c:pt>
                <c:pt idx="29">
                  <c:v>3.4064731506044002E-3</c:v>
                </c:pt>
                <c:pt idx="30">
                  <c:v>6.7037536764236001E-3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D9-4921-9856-49D8035A9A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0.74059713067080002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1.5479876160991E-2</c:v>
                </c:pt>
                <c:pt idx="5">
                  <c:v>1.5466707911220999E-2</c:v>
                </c:pt>
                <c:pt idx="6">
                  <c:v>2.3180343069077E-2</c:v>
                </c:pt>
                <c:pt idx="7">
                  <c:v>1.5442822948035E-2</c:v>
                </c:pt>
                <c:pt idx="8">
                  <c:v>0</c:v>
                </c:pt>
                <c:pt idx="9">
                  <c:v>0</c:v>
                </c:pt>
                <c:pt idx="10">
                  <c:v>7.7118840132643996E-3</c:v>
                </c:pt>
                <c:pt idx="11">
                  <c:v>0</c:v>
                </c:pt>
                <c:pt idx="12">
                  <c:v>7.7029733477122003E-3</c:v>
                </c:pt>
                <c:pt idx="13">
                  <c:v>0</c:v>
                </c:pt>
                <c:pt idx="14">
                  <c:v>1.9238168526356E-2</c:v>
                </c:pt>
                <c:pt idx="15">
                  <c:v>7.6881679095871002E-3</c:v>
                </c:pt>
                <c:pt idx="16">
                  <c:v>0</c:v>
                </c:pt>
                <c:pt idx="17">
                  <c:v>1.5359803394517001E-2</c:v>
                </c:pt>
                <c:pt idx="18">
                  <c:v>7.6781326781327E-3</c:v>
                </c:pt>
                <c:pt idx="19">
                  <c:v>2.6863151431422001E-2</c:v>
                </c:pt>
                <c:pt idx="20">
                  <c:v>0</c:v>
                </c:pt>
                <c:pt idx="21">
                  <c:v>7.6669477880855997E-3</c:v>
                </c:pt>
                <c:pt idx="22">
                  <c:v>0</c:v>
                </c:pt>
                <c:pt idx="23">
                  <c:v>0</c:v>
                </c:pt>
                <c:pt idx="24">
                  <c:v>7.6610740825863999E-3</c:v>
                </c:pt>
                <c:pt idx="25">
                  <c:v>3.8299502106473003E-2</c:v>
                </c:pt>
                <c:pt idx="26">
                  <c:v>7.6581406034615003E-3</c:v>
                </c:pt>
                <c:pt idx="27">
                  <c:v>0</c:v>
                </c:pt>
                <c:pt idx="28">
                  <c:v>2.5513458349278998E-3</c:v>
                </c:pt>
                <c:pt idx="29">
                  <c:v>0</c:v>
                </c:pt>
                <c:pt idx="30">
                  <c:v>7.6487685482637003E-3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D9-4921-9856-49D8035A9A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4.9289680931464998E-3</c:v>
                </c:pt>
                <c:pt idx="1">
                  <c:v>2.4082603329420001E-3</c:v>
                </c:pt>
                <c:pt idx="2">
                  <c:v>1.6123704835122E-3</c:v>
                </c:pt>
                <c:pt idx="3">
                  <c:v>1.6392726001049E-3</c:v>
                </c:pt>
                <c:pt idx="4">
                  <c:v>1.7746422730709999E-3</c:v>
                </c:pt>
                <c:pt idx="5">
                  <c:v>3.3041356866055E-3</c:v>
                </c:pt>
                <c:pt idx="6">
                  <c:v>4.3475890642462002E-3</c:v>
                </c:pt>
                <c:pt idx="7">
                  <c:v>1.8249716039866E-3</c:v>
                </c:pt>
                <c:pt idx="8">
                  <c:v>5.2628761255068997E-3</c:v>
                </c:pt>
                <c:pt idx="9">
                  <c:v>1.3871738101585001E-2</c:v>
                </c:pt>
                <c:pt idx="10">
                  <c:v>3.8954991583910002E-3</c:v>
                </c:pt>
                <c:pt idx="11">
                  <c:v>2.1275420732761998E-3</c:v>
                </c:pt>
                <c:pt idx="12">
                  <c:v>2.636735070554E-3</c:v>
                </c:pt>
                <c:pt idx="13">
                  <c:v>3.4771071947760001E-3</c:v>
                </c:pt>
                <c:pt idx="14">
                  <c:v>3.1855077021509999E-3</c:v>
                </c:pt>
                <c:pt idx="15">
                  <c:v>2.3221818291594E-3</c:v>
                </c:pt>
                <c:pt idx="16">
                  <c:v>3.451645825945E-3</c:v>
                </c:pt>
                <c:pt idx="17">
                  <c:v>1.7922940823184E-3</c:v>
                </c:pt>
                <c:pt idx="18">
                  <c:v>2.2531169620052002E-3</c:v>
                </c:pt>
                <c:pt idx="19">
                  <c:v>2.4319000435040002E-3</c:v>
                </c:pt>
                <c:pt idx="20">
                  <c:v>1.6878252439245E-3</c:v>
                </c:pt>
                <c:pt idx="21">
                  <c:v>6.0729072761525997E-3</c:v>
                </c:pt>
                <c:pt idx="22">
                  <c:v>1.2812351646455001E-3</c:v>
                </c:pt>
                <c:pt idx="23">
                  <c:v>2.9112866269510001E-3</c:v>
                </c:pt>
                <c:pt idx="24">
                  <c:v>1.7961850825033E-3</c:v>
                </c:pt>
                <c:pt idx="25">
                  <c:v>2.5850717492050001E-3</c:v>
                </c:pt>
                <c:pt idx="26">
                  <c:v>3.2292266540368E-3</c:v>
                </c:pt>
                <c:pt idx="27">
                  <c:v>1.9278136889118E-3</c:v>
                </c:pt>
                <c:pt idx="28">
                  <c:v>0</c:v>
                </c:pt>
                <c:pt idx="29">
                  <c:v>2.5082593396828002E-3</c:v>
                </c:pt>
                <c:pt idx="30">
                  <c:v>3.2563273461671E-3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D9-4921-9856-49D8035A9A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5.6602705609327996E-3</c:v>
                </c:pt>
                <c:pt idx="1">
                  <c:v>4.3858408081265E-3</c:v>
                </c:pt>
                <c:pt idx="2">
                  <c:v>4.6202659953136997E-3</c:v>
                </c:pt>
                <c:pt idx="3">
                  <c:v>1.9794140934282999E-3</c:v>
                </c:pt>
                <c:pt idx="4">
                  <c:v>7.0664386562459998E-3</c:v>
                </c:pt>
                <c:pt idx="5">
                  <c:v>3.6098986560189998E-3</c:v>
                </c:pt>
                <c:pt idx="6">
                  <c:v>7.4346993416997001E-3</c:v>
                </c:pt>
                <c:pt idx="7">
                  <c:v>2.1164618401929998E-3</c:v>
                </c:pt>
                <c:pt idx="8">
                  <c:v>4.2324459305032001E-3</c:v>
                </c:pt>
                <c:pt idx="9">
                  <c:v>5.0369206282047004E-3</c:v>
                </c:pt>
                <c:pt idx="10">
                  <c:v>4.5115538073284998E-3</c:v>
                </c:pt>
                <c:pt idx="11">
                  <c:v>3.2889327413254E-3</c:v>
                </c:pt>
                <c:pt idx="12">
                  <c:v>5.2838483324174996E-3</c:v>
                </c:pt>
                <c:pt idx="13">
                  <c:v>7.0426502901571996E-3</c:v>
                </c:pt>
                <c:pt idx="14">
                  <c:v>1.4081730363027E-3</c:v>
                </c:pt>
                <c:pt idx="15">
                  <c:v>4.2237458994467004E-3</c:v>
                </c:pt>
                <c:pt idx="16">
                  <c:v>3.7538594367333999E-3</c:v>
                </c:pt>
                <c:pt idx="17">
                  <c:v>3.5189955379137002E-3</c:v>
                </c:pt>
                <c:pt idx="18">
                  <c:v>4.9263857219266002E-3</c:v>
                </c:pt>
                <c:pt idx="19">
                  <c:v>6.6847741953643004E-3</c:v>
                </c:pt>
                <c:pt idx="20">
                  <c:v>4.2212497713490001E-3</c:v>
                </c:pt>
                <c:pt idx="21">
                  <c:v>2.8138497685609E-3</c:v>
                </c:pt>
                <c:pt idx="22">
                  <c:v>0</c:v>
                </c:pt>
                <c:pt idx="23">
                  <c:v>4.2199434527576997E-3</c:v>
                </c:pt>
                <c:pt idx="24">
                  <c:v>7.5015940887438997E-3</c:v>
                </c:pt>
                <c:pt idx="25">
                  <c:v>6.3288468840977004E-3</c:v>
                </c:pt>
                <c:pt idx="26">
                  <c:v>5.2731491246571999E-3</c:v>
                </c:pt>
                <c:pt idx="27">
                  <c:v>3.7492150081077E-3</c:v>
                </c:pt>
                <c:pt idx="28">
                  <c:v>9.8401675639962008E-3</c:v>
                </c:pt>
                <c:pt idx="29">
                  <c:v>4.2168590022912001E-3</c:v>
                </c:pt>
                <c:pt idx="30">
                  <c:v>3.7474236462432002E-3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D9-4921-9856-49D8035A9A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1.6328752211184999E-2</c:v>
                </c:pt>
                <c:pt idx="1">
                  <c:v>1.5139976791413001E-2</c:v>
                </c:pt>
                <c:pt idx="2">
                  <c:v>5.8857618892390003E-2</c:v>
                </c:pt>
                <c:pt idx="3">
                  <c:v>9.9473693729540003E-3</c:v>
                </c:pt>
                <c:pt idx="4">
                  <c:v>0.12840895193835999</c:v>
                </c:pt>
                <c:pt idx="5">
                  <c:v>1.172808877261E-2</c:v>
                </c:pt>
                <c:pt idx="6">
                  <c:v>1.1785300352508001E-2</c:v>
                </c:pt>
                <c:pt idx="7">
                  <c:v>9.7690644578297993E-3</c:v>
                </c:pt>
                <c:pt idx="8">
                  <c:v>1.6059014952870002E-2</c:v>
                </c:pt>
                <c:pt idx="9">
                  <c:v>9.9106870091829002E-2</c:v>
                </c:pt>
                <c:pt idx="10">
                  <c:v>1.4248658157862E-2</c:v>
                </c:pt>
                <c:pt idx="11">
                  <c:v>0.17609453873811001</c:v>
                </c:pt>
                <c:pt idx="12">
                  <c:v>8.7028414777424994E-3</c:v>
                </c:pt>
                <c:pt idx="13">
                  <c:v>1.0943085014838001E-2</c:v>
                </c:pt>
                <c:pt idx="14">
                  <c:v>1.5597432815976E-2</c:v>
                </c:pt>
                <c:pt idx="15">
                  <c:v>9.9524073643340993E-3</c:v>
                </c:pt>
                <c:pt idx="16">
                  <c:v>0.11575625932978</c:v>
                </c:pt>
                <c:pt idx="17">
                  <c:v>1.2279636344150999E-2</c:v>
                </c:pt>
                <c:pt idx="18">
                  <c:v>0.15601343292017</c:v>
                </c:pt>
                <c:pt idx="19">
                  <c:v>1.3571881439213999E-2</c:v>
                </c:pt>
                <c:pt idx="20">
                  <c:v>1.3239182378648E-2</c:v>
                </c:pt>
                <c:pt idx="21">
                  <c:v>1.3659133357682001E-2</c:v>
                </c:pt>
                <c:pt idx="22">
                  <c:v>6.9973130317958002E-3</c:v>
                </c:pt>
                <c:pt idx="23">
                  <c:v>7.9829301805211E-2</c:v>
                </c:pt>
                <c:pt idx="24">
                  <c:v>1.4807095106861999E-2</c:v>
                </c:pt>
                <c:pt idx="25">
                  <c:v>0.15620274333292</c:v>
                </c:pt>
                <c:pt idx="26">
                  <c:v>1.5704122480303E-2</c:v>
                </c:pt>
                <c:pt idx="27">
                  <c:v>1.8437724918029998E-2</c:v>
                </c:pt>
                <c:pt idx="28">
                  <c:v>4.3724713938707999E-2</c:v>
                </c:pt>
                <c:pt idx="29">
                  <c:v>6.0897708343113002E-3</c:v>
                </c:pt>
                <c:pt idx="30">
                  <c:v>9.9764789419962002E-2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D9-4921-9856-49D8035A9A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4.2863266180883002E-3</c:v>
                </c:pt>
                <c:pt idx="1">
                  <c:v>1.3332952391836E-2</c:v>
                </c:pt>
                <c:pt idx="2">
                  <c:v>2.0776252743115002E-3</c:v>
                </c:pt>
                <c:pt idx="3">
                  <c:v>4.0808164897633004E-3</c:v>
                </c:pt>
                <c:pt idx="4">
                  <c:v>3.3320956977884002E-3</c:v>
                </c:pt>
                <c:pt idx="5">
                  <c:v>6.2821245002856003E-3</c:v>
                </c:pt>
                <c:pt idx="6">
                  <c:v>5.4500297156382001E-3</c:v>
                </c:pt>
                <c:pt idx="7">
                  <c:v>4.2814328528614004E-3</c:v>
                </c:pt>
                <c:pt idx="8">
                  <c:v>5.7080883612077998E-3</c:v>
                </c:pt>
                <c:pt idx="9">
                  <c:v>9.2737908403481006E-3</c:v>
                </c:pt>
                <c:pt idx="10">
                  <c:v>4.5651677699154996E-3</c:v>
                </c:pt>
                <c:pt idx="11">
                  <c:v>3.4241689256670001E-3</c:v>
                </c:pt>
                <c:pt idx="12">
                  <c:v>2.2824536376605002E-3</c:v>
                </c:pt>
                <c:pt idx="13">
                  <c:v>3.9933823948884997E-3</c:v>
                </c:pt>
                <c:pt idx="14">
                  <c:v>3.9933823948884997E-3</c:v>
                </c:pt>
                <c:pt idx="15">
                  <c:v>1.1979805470778E-2</c:v>
                </c:pt>
                <c:pt idx="16">
                  <c:v>9.9820323417848002E-3</c:v>
                </c:pt>
                <c:pt idx="17">
                  <c:v>6.2733468305340998E-3</c:v>
                </c:pt>
                <c:pt idx="18">
                  <c:v>1.0691375623664E-2</c:v>
                </c:pt>
                <c:pt idx="19">
                  <c:v>6.4137282289558001E-3</c:v>
                </c:pt>
                <c:pt idx="20">
                  <c:v>1.2825628455794E-2</c:v>
                </c:pt>
                <c:pt idx="21">
                  <c:v>8.5509063960780007E-3</c:v>
                </c:pt>
                <c:pt idx="22">
                  <c:v>9.9771949828962002E-3</c:v>
                </c:pt>
                <c:pt idx="23">
                  <c:v>4.2763064116086999E-3</c:v>
                </c:pt>
                <c:pt idx="24">
                  <c:v>2.1381532058043998E-3</c:v>
                </c:pt>
                <c:pt idx="25">
                  <c:v>2.8507896687382001E-3</c:v>
                </c:pt>
                <c:pt idx="26">
                  <c:v>7.6018890694338004E-3</c:v>
                </c:pt>
                <c:pt idx="27">
                  <c:v>3.5629792207052002E-3</c:v>
                </c:pt>
                <c:pt idx="28">
                  <c:v>4.5600934819164003E-3</c:v>
                </c:pt>
                <c:pt idx="29">
                  <c:v>7.1247399469919004E-3</c:v>
                </c:pt>
                <c:pt idx="30">
                  <c:v>1.5675321344088E-2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D9-4921-9856-49D8035A9A8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1.2462456848743E-2</c:v>
                </c:pt>
                <c:pt idx="1">
                  <c:v>9.9636327404972001E-3</c:v>
                </c:pt>
                <c:pt idx="2">
                  <c:v>1.4467592592593E-2</c:v>
                </c:pt>
                <c:pt idx="3">
                  <c:v>1.8036171853621E-2</c:v>
                </c:pt>
                <c:pt idx="4">
                  <c:v>1.5451503591142999E-2</c:v>
                </c:pt>
                <c:pt idx="5">
                  <c:v>1.7035321674785001E-2</c:v>
                </c:pt>
                <c:pt idx="6">
                  <c:v>1.7277676179135001E-2</c:v>
                </c:pt>
                <c:pt idx="7">
                  <c:v>3.7170575772218998E-3</c:v>
                </c:pt>
                <c:pt idx="8">
                  <c:v>1.4863258026158999E-2</c:v>
                </c:pt>
                <c:pt idx="9">
                  <c:v>3.1204725286972001E-2</c:v>
                </c:pt>
                <c:pt idx="10">
                  <c:v>1.9179133103184001E-2</c:v>
                </c:pt>
                <c:pt idx="11">
                  <c:v>1.0200675099225001E-2</c:v>
                </c:pt>
                <c:pt idx="12">
                  <c:v>7.4150971377724998E-3</c:v>
                </c:pt>
                <c:pt idx="13">
                  <c:v>1.1117287381879001E-2</c:v>
                </c:pt>
                <c:pt idx="14">
                  <c:v>1.111316910539E-2</c:v>
                </c:pt>
                <c:pt idx="15">
                  <c:v>9.8750802350269003E-3</c:v>
                </c:pt>
                <c:pt idx="16">
                  <c:v>1.943436736507E-2</c:v>
                </c:pt>
                <c:pt idx="17">
                  <c:v>1.1101243339254E-2</c:v>
                </c:pt>
                <c:pt idx="18">
                  <c:v>5.5483632328463001E-3</c:v>
                </c:pt>
                <c:pt idx="19">
                  <c:v>1.4169716236030999E-2</c:v>
                </c:pt>
                <c:pt idx="20">
                  <c:v>1.1081560283687999E-2</c:v>
                </c:pt>
                <c:pt idx="21">
                  <c:v>1.4769957905619999E-2</c:v>
                </c:pt>
                <c:pt idx="22">
                  <c:v>9.8440941587605996E-3</c:v>
                </c:pt>
                <c:pt idx="23">
                  <c:v>1.4024210215530001E-2</c:v>
                </c:pt>
                <c:pt idx="24">
                  <c:v>5.5342384887839E-3</c:v>
                </c:pt>
                <c:pt idx="25">
                  <c:v>7.3759911488106003E-3</c:v>
                </c:pt>
                <c:pt idx="26">
                  <c:v>9.2162500921625003E-3</c:v>
                </c:pt>
                <c:pt idx="27">
                  <c:v>1.6949777073583999E-2</c:v>
                </c:pt>
                <c:pt idx="28">
                  <c:v>9.8212531919072994E-3</c:v>
                </c:pt>
                <c:pt idx="29">
                  <c:v>1.227295041728E-2</c:v>
                </c:pt>
                <c:pt idx="30">
                  <c:v>1.4718869590815E-2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3D9-4921-9856-49D8035A9A8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2.9542097488922E-2</c:v>
                </c:pt>
                <c:pt idx="1">
                  <c:v>2.2151665066823999E-2</c:v>
                </c:pt>
                <c:pt idx="2">
                  <c:v>1.4767776711216001E-2</c:v>
                </c:pt>
                <c:pt idx="3">
                  <c:v>1.4763416254520999E-2</c:v>
                </c:pt>
                <c:pt idx="4">
                  <c:v>2.0287716709701E-2</c:v>
                </c:pt>
                <c:pt idx="5">
                  <c:v>1.9172627387360999E-2</c:v>
                </c:pt>
                <c:pt idx="6">
                  <c:v>1.9161323605277E-2</c:v>
                </c:pt>
                <c:pt idx="7">
                  <c:v>2.7008446277744999E-2</c:v>
                </c:pt>
                <c:pt idx="8">
                  <c:v>1.2272046731953999E-2</c:v>
                </c:pt>
                <c:pt idx="9">
                  <c:v>1.6194331983806001E-2</c:v>
                </c:pt>
                <c:pt idx="10">
                  <c:v>1.6190756549897E-2</c:v>
                </c:pt>
                <c:pt idx="11">
                  <c:v>1.8393172454385001E-2</c:v>
                </c:pt>
                <c:pt idx="12">
                  <c:v>1.8390466382227001E-2</c:v>
                </c:pt>
                <c:pt idx="13">
                  <c:v>2.2068559658673E-2</c:v>
                </c:pt>
                <c:pt idx="14">
                  <c:v>2.4518818192963E-3</c:v>
                </c:pt>
                <c:pt idx="15">
                  <c:v>2.5740972273296001E-2</c:v>
                </c:pt>
                <c:pt idx="16">
                  <c:v>5.5138950154388997E-3</c:v>
                </c:pt>
                <c:pt idx="17">
                  <c:v>4.6558357225121999E-2</c:v>
                </c:pt>
                <c:pt idx="18">
                  <c:v>1.1025358324146001E-2</c:v>
                </c:pt>
                <c:pt idx="19">
                  <c:v>1.4695077149155E-2</c:v>
                </c:pt>
                <c:pt idx="20">
                  <c:v>1.2244997918350001E-2</c:v>
                </c:pt>
                <c:pt idx="21">
                  <c:v>2.4489995836701001E-2</c:v>
                </c:pt>
                <c:pt idx="22">
                  <c:v>2.2039377020275999E-2</c:v>
                </c:pt>
                <c:pt idx="23">
                  <c:v>1.2241400416208E-2</c:v>
                </c:pt>
                <c:pt idx="24">
                  <c:v>3.3044499926568001E-2</c:v>
                </c:pt>
                <c:pt idx="25">
                  <c:v>1.4685366032748001E-2</c:v>
                </c:pt>
                <c:pt idx="26">
                  <c:v>1.1011598884157999E-2</c:v>
                </c:pt>
                <c:pt idx="27">
                  <c:v>3.6694554528107999E-2</c:v>
                </c:pt>
                <c:pt idx="28">
                  <c:v>1.7121612366696001E-2</c:v>
                </c:pt>
                <c:pt idx="29">
                  <c:v>1.4675667742882001E-2</c:v>
                </c:pt>
                <c:pt idx="30">
                  <c:v>2.7504767493032E-2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3D9-4921-9856-49D8035A9A8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2.116850127011E-2</c:v>
                </c:pt>
                <c:pt idx="3">
                  <c:v>7.6917160218444997E-3</c:v>
                </c:pt>
                <c:pt idx="4">
                  <c:v>6.4018847148601E-3</c:v>
                </c:pt>
                <c:pt idx="5">
                  <c:v>1.5344483658125E-2</c:v>
                </c:pt>
                <c:pt idx="6">
                  <c:v>1.7874470149634999E-2</c:v>
                </c:pt>
                <c:pt idx="7">
                  <c:v>0</c:v>
                </c:pt>
                <c:pt idx="8">
                  <c:v>0</c:v>
                </c:pt>
                <c:pt idx="9">
                  <c:v>9.1638029782360006E-2</c:v>
                </c:pt>
                <c:pt idx="10">
                  <c:v>1.5253203172665999E-2</c:v>
                </c:pt>
                <c:pt idx="11">
                  <c:v>3.0478512648582999E-2</c:v>
                </c:pt>
                <c:pt idx="12">
                  <c:v>7.6161462300075996E-3</c:v>
                </c:pt>
                <c:pt idx="13">
                  <c:v>1.9031668696711E-2</c:v>
                </c:pt>
                <c:pt idx="14">
                  <c:v>2.2824102251978E-2</c:v>
                </c:pt>
                <c:pt idx="15">
                  <c:v>7.6022502660788001E-3</c:v>
                </c:pt>
                <c:pt idx="16">
                  <c:v>1.5196413646379E-2</c:v>
                </c:pt>
                <c:pt idx="17">
                  <c:v>2.5310048089091002E-3</c:v>
                </c:pt>
                <c:pt idx="18">
                  <c:v>1.5175658244176E-2</c:v>
                </c:pt>
                <c:pt idx="19">
                  <c:v>1.3643598878193001E-2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2.2682594888855E-2</c:v>
                </c:pt>
                <c:pt idx="24">
                  <c:v>0</c:v>
                </c:pt>
                <c:pt idx="25">
                  <c:v>9.4410876132930994E-3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3.0118213989909999E-2</c:v>
                </c:pt>
                <c:pt idx="30">
                  <c:v>2.5064541193573001E-2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3D9-4921-9856-49D8035A9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38992"/>
        <c:axId val="272610952"/>
      </c:lineChart>
      <c:catAx>
        <c:axId val="29403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0952"/>
        <c:crosses val="autoZero"/>
        <c:auto val="1"/>
        <c:lblAlgn val="ctr"/>
        <c:lblOffset val="100"/>
        <c:noMultiLvlLbl val="0"/>
      </c:catAx>
      <c:valAx>
        <c:axId val="27261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3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2.0097494227315001E-2</c:v>
                </c:pt>
                <c:pt idx="5">
                  <c:v>9.6924085635279999E-3</c:v>
                </c:pt>
                <c:pt idx="6">
                  <c:v>4.8462042817639999E-3</c:v>
                </c:pt>
                <c:pt idx="7">
                  <c:v>6.1575301462412999E-3</c:v>
                </c:pt>
                <c:pt idx="8">
                  <c:v>1.0732917129907E-2</c:v>
                </c:pt>
                <c:pt idx="9">
                  <c:v>7.8801725085826998E-3</c:v>
                </c:pt>
                <c:pt idx="10">
                  <c:v>9.3360700133983E-3</c:v>
                </c:pt>
                <c:pt idx="11">
                  <c:v>5.7421412078043996E-3</c:v>
                </c:pt>
                <c:pt idx="12">
                  <c:v>5.8032278163981004E-3</c:v>
                </c:pt>
                <c:pt idx="13">
                  <c:v>1.0583254938852E-2</c:v>
                </c:pt>
                <c:pt idx="14">
                  <c:v>2.9576099660766002E-3</c:v>
                </c:pt>
                <c:pt idx="15">
                  <c:v>1.0369451808773999E-2</c:v>
                </c:pt>
                <c:pt idx="16">
                  <c:v>8.4452236380741005E-3</c:v>
                </c:pt>
                <c:pt idx="17">
                  <c:v>3.5918925853073999E-3</c:v>
                </c:pt>
                <c:pt idx="18">
                  <c:v>5.7726845121012999E-3</c:v>
                </c:pt>
                <c:pt idx="19">
                  <c:v>1.3540864904928999E-2</c:v>
                </c:pt>
                <c:pt idx="20">
                  <c:v>6.8417001624903996E-3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3A-4534-8999-8B928D6252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1.1551790527532E-2</c:v>
                </c:pt>
                <c:pt idx="6">
                  <c:v>2.3103581055064E-2</c:v>
                </c:pt>
                <c:pt idx="7">
                  <c:v>7.7011936850211998E-3</c:v>
                </c:pt>
                <c:pt idx="8">
                  <c:v>1.0589141316903999E-2</c:v>
                </c:pt>
                <c:pt idx="9">
                  <c:v>1.9252984212553E-2</c:v>
                </c:pt>
                <c:pt idx="10">
                  <c:v>1.1551790527532E-2</c:v>
                </c:pt>
                <c:pt idx="11">
                  <c:v>1.5402387370042001E-2</c:v>
                </c:pt>
                <c:pt idx="12">
                  <c:v>1.4709279938390001</c:v>
                </c:pt>
                <c:pt idx="13">
                  <c:v>7.7011936850211998E-3</c:v>
                </c:pt>
                <c:pt idx="14">
                  <c:v>7.7011936850211998E-3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3A-4534-8999-8B928D6252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2.2078133351924999E-3</c:v>
                </c:pt>
                <c:pt idx="4">
                  <c:v>7.1172929884496996E-3</c:v>
                </c:pt>
                <c:pt idx="5">
                  <c:v>3.4976411257523999E-3</c:v>
                </c:pt>
                <c:pt idx="6">
                  <c:v>1.8437178027222001E-3</c:v>
                </c:pt>
                <c:pt idx="7">
                  <c:v>3.5977524996559001E-3</c:v>
                </c:pt>
                <c:pt idx="8">
                  <c:v>2.0203928483341002E-3</c:v>
                </c:pt>
                <c:pt idx="9">
                  <c:v>2.0250393145708001E-3</c:v>
                </c:pt>
                <c:pt idx="10">
                  <c:v>2.440214738897E-3</c:v>
                </c:pt>
                <c:pt idx="11">
                  <c:v>3.2310250709469998E-3</c:v>
                </c:pt>
                <c:pt idx="12">
                  <c:v>2.0335122824142E-3</c:v>
                </c:pt>
                <c:pt idx="13">
                  <c:v>2.9282576866763999E-3</c:v>
                </c:pt>
                <c:pt idx="14">
                  <c:v>9.4897239845994994E-3</c:v>
                </c:pt>
                <c:pt idx="15">
                  <c:v>4.6092945068055002E-3</c:v>
                </c:pt>
                <c:pt idx="16">
                  <c:v>4.7448619922998E-3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3A-4534-8999-8B928D6252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7.4023941457637002E-3</c:v>
                </c:pt>
                <c:pt idx="2">
                  <c:v>1.6919758047460001E-2</c:v>
                </c:pt>
                <c:pt idx="3">
                  <c:v>8.1778830562722997E-3</c:v>
                </c:pt>
                <c:pt idx="4">
                  <c:v>3.1019556420342998E-3</c:v>
                </c:pt>
                <c:pt idx="5">
                  <c:v>3.7172195710329001E-3</c:v>
                </c:pt>
                <c:pt idx="6">
                  <c:v>4.2299395118650003E-3</c:v>
                </c:pt>
                <c:pt idx="7">
                  <c:v>3.6659475769496002E-3</c:v>
                </c:pt>
                <c:pt idx="8">
                  <c:v>4.5119354793225997E-3</c:v>
                </c:pt>
                <c:pt idx="9">
                  <c:v>5.3910993778671003E-3</c:v>
                </c:pt>
                <c:pt idx="10">
                  <c:v>4.6059341351419002E-3</c:v>
                </c:pt>
                <c:pt idx="11">
                  <c:v>5.8161668288143004E-3</c:v>
                </c:pt>
                <c:pt idx="12">
                  <c:v>3.2429536257632002E-3</c:v>
                </c:pt>
                <c:pt idx="13">
                  <c:v>5.1699260700571997E-3</c:v>
                </c:pt>
                <c:pt idx="14">
                  <c:v>3.9949428723168997E-3</c:v>
                </c:pt>
                <c:pt idx="15">
                  <c:v>8.4598790237300006E-3</c:v>
                </c:pt>
                <c:pt idx="16">
                  <c:v>5.6399193491533002E-3</c:v>
                </c:pt>
                <c:pt idx="17">
                  <c:v>0</c:v>
                </c:pt>
                <c:pt idx="18">
                  <c:v>0</c:v>
                </c:pt>
                <c:pt idx="19">
                  <c:v>1.4099798372882999E-3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3A-4534-8999-8B928D6252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1.6281093300083E-2</c:v>
                </c:pt>
                <c:pt idx="5">
                  <c:v>1.5847528832037001E-2</c:v>
                </c:pt>
                <c:pt idx="6">
                  <c:v>3.7130631906330001E-2</c:v>
                </c:pt>
                <c:pt idx="7">
                  <c:v>0.30455447726862001</c:v>
                </c:pt>
                <c:pt idx="8">
                  <c:v>1.5947198824690999E-2</c:v>
                </c:pt>
                <c:pt idx="9">
                  <c:v>1.2762289513965E-2</c:v>
                </c:pt>
                <c:pt idx="10">
                  <c:v>9.6110350059524004E-3</c:v>
                </c:pt>
                <c:pt idx="11">
                  <c:v>8.1853981467361996E-3</c:v>
                </c:pt>
                <c:pt idx="12">
                  <c:v>1.2724535728867999E-2</c:v>
                </c:pt>
                <c:pt idx="13">
                  <c:v>9.8673292727777997E-3</c:v>
                </c:pt>
                <c:pt idx="14">
                  <c:v>1.1739391743502E-2</c:v>
                </c:pt>
                <c:pt idx="15">
                  <c:v>8.9702993388889006E-3</c:v>
                </c:pt>
                <c:pt idx="16">
                  <c:v>1.0066669258086001E-2</c:v>
                </c:pt>
                <c:pt idx="17">
                  <c:v>1.4202973953241001E-2</c:v>
                </c:pt>
                <c:pt idx="18">
                  <c:v>9.7391821393651001E-3</c:v>
                </c:pt>
                <c:pt idx="19">
                  <c:v>3.1396047686110998E-2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3A-4534-8999-8B928D6252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2.8538812785388001E-3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2.8538812785388001E-3</c:v>
                </c:pt>
                <c:pt idx="6">
                  <c:v>7.7054794520548002E-3</c:v>
                </c:pt>
                <c:pt idx="7">
                  <c:v>3.1542898341745001E-3</c:v>
                </c:pt>
                <c:pt idx="8">
                  <c:v>7.1347031963470003E-3</c:v>
                </c:pt>
                <c:pt idx="9">
                  <c:v>8.0580177276390001E-3</c:v>
                </c:pt>
                <c:pt idx="10">
                  <c:v>5.4483188044832003E-3</c:v>
                </c:pt>
                <c:pt idx="11">
                  <c:v>5.1888750518887996E-3</c:v>
                </c:pt>
                <c:pt idx="12">
                  <c:v>9.1958396752917001E-3</c:v>
                </c:pt>
                <c:pt idx="13">
                  <c:v>8.5616438356163997E-3</c:v>
                </c:pt>
                <c:pt idx="14">
                  <c:v>5.0491745697225001E-3</c:v>
                </c:pt>
                <c:pt idx="15">
                  <c:v>6.0882800608828003E-3</c:v>
                </c:pt>
                <c:pt idx="16">
                  <c:v>6.1834094368341001E-3</c:v>
                </c:pt>
                <c:pt idx="17">
                  <c:v>6.9308545335943E-3</c:v>
                </c:pt>
                <c:pt idx="18">
                  <c:v>3.9954337899543004E-3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3A-4534-8999-8B928D6252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9.2705899803464005E-3</c:v>
                </c:pt>
                <c:pt idx="5">
                  <c:v>1.2978825972485E-2</c:v>
                </c:pt>
                <c:pt idx="6">
                  <c:v>1.3243699971923E-2</c:v>
                </c:pt>
                <c:pt idx="7">
                  <c:v>9.1160801473406002E-3</c:v>
                </c:pt>
                <c:pt idx="8">
                  <c:v>2.6884710943004E-2</c:v>
                </c:pt>
                <c:pt idx="9">
                  <c:v>1.2810269791024001E-2</c:v>
                </c:pt>
                <c:pt idx="10">
                  <c:v>1.7305101296646998E-2</c:v>
                </c:pt>
                <c:pt idx="11">
                  <c:v>3.5846281257338998E-2</c:v>
                </c:pt>
                <c:pt idx="12">
                  <c:v>1.2154773529787E-2</c:v>
                </c:pt>
                <c:pt idx="13">
                  <c:v>1.5892439966308E-2</c:v>
                </c:pt>
                <c:pt idx="14">
                  <c:v>1.6687061964622999E-2</c:v>
                </c:pt>
                <c:pt idx="15">
                  <c:v>1.3243699971923E-2</c:v>
                </c:pt>
                <c:pt idx="16">
                  <c:v>8.6525506483232997E-3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43A-4534-8999-8B928D6252F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2.2075055187637999E-2</c:v>
                </c:pt>
                <c:pt idx="6">
                  <c:v>1.2877115526122E-2</c:v>
                </c:pt>
                <c:pt idx="7">
                  <c:v>1.7169487368163001E-2</c:v>
                </c:pt>
                <c:pt idx="8">
                  <c:v>1.3018622290145001E-2</c:v>
                </c:pt>
                <c:pt idx="9">
                  <c:v>1.8395879323032001E-2</c:v>
                </c:pt>
                <c:pt idx="10">
                  <c:v>2.2075055187637999E-2</c:v>
                </c:pt>
                <c:pt idx="11">
                  <c:v>2.2075055187637999E-2</c:v>
                </c:pt>
                <c:pt idx="12">
                  <c:v>1.9315673289182999E-2</c:v>
                </c:pt>
                <c:pt idx="13">
                  <c:v>1.9622271277899998E-2</c:v>
                </c:pt>
                <c:pt idx="14">
                  <c:v>2.5345433733955001E-2</c:v>
                </c:pt>
                <c:pt idx="15">
                  <c:v>1.4716703458425E-2</c:v>
                </c:pt>
                <c:pt idx="16">
                  <c:v>1.7169487368163001E-2</c:v>
                </c:pt>
                <c:pt idx="17">
                  <c:v>1.6556291390727999E-2</c:v>
                </c:pt>
                <c:pt idx="18">
                  <c:v>1.6188373804267998E-2</c:v>
                </c:pt>
                <c:pt idx="19">
                  <c:v>3.1272994849154002E-2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43A-4534-8999-8B928D6252F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1.521838380764E-2</c:v>
                </c:pt>
                <c:pt idx="6">
                  <c:v>6.9174471852906996E-3</c:v>
                </c:pt>
                <c:pt idx="7">
                  <c:v>1.053580417452E-2</c:v>
                </c:pt>
                <c:pt idx="8">
                  <c:v>1.521838380764E-2</c:v>
                </c:pt>
                <c:pt idx="9">
                  <c:v>1.2364936843707E-2</c:v>
                </c:pt>
                <c:pt idx="10">
                  <c:v>1.521838380764E-2</c:v>
                </c:pt>
                <c:pt idx="11">
                  <c:v>2.2827575711458999E-2</c:v>
                </c:pt>
                <c:pt idx="12">
                  <c:v>4.8191548724191999E-2</c:v>
                </c:pt>
                <c:pt idx="13">
                  <c:v>1.521838380764E-2</c:v>
                </c:pt>
                <c:pt idx="14">
                  <c:v>0</c:v>
                </c:pt>
                <c:pt idx="15">
                  <c:v>3.0436767615279001E-2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43A-4534-8999-8B928D625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09312"/>
        <c:axId val="272608984"/>
      </c:lineChart>
      <c:catAx>
        <c:axId val="27260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08984"/>
        <c:crosses val="autoZero"/>
        <c:auto val="1"/>
        <c:lblAlgn val="ctr"/>
        <c:lblOffset val="100"/>
        <c:noMultiLvlLbl val="0"/>
      </c:catAx>
      <c:valAx>
        <c:axId val="27260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0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5.5279125991207004E-3</c:v>
                </c:pt>
                <c:pt idx="1">
                  <c:v>7.8388447538175008E-3</c:v>
                </c:pt>
                <c:pt idx="2">
                  <c:v>7.8103398638036002E-3</c:v>
                </c:pt>
                <c:pt idx="3">
                  <c:v>7.8450414690378993E-3</c:v>
                </c:pt>
                <c:pt idx="4">
                  <c:v>8.0987422804146992E-3</c:v>
                </c:pt>
                <c:pt idx="5">
                  <c:v>5.6119002214829999E-3</c:v>
                </c:pt>
                <c:pt idx="6">
                  <c:v>6.1285513529846002E-3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3-4D7A-BD14-0051007654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1.0266676933344E-2</c:v>
                </c:pt>
                <c:pt idx="1">
                  <c:v>1.5400015400015E-2</c:v>
                </c:pt>
                <c:pt idx="2">
                  <c:v>1.6940016940017E-2</c:v>
                </c:pt>
                <c:pt idx="3">
                  <c:v>2.3100023100023001E-2</c:v>
                </c:pt>
                <c:pt idx="4">
                  <c:v>0.17111128222239</c:v>
                </c:pt>
                <c:pt idx="5">
                  <c:v>1.5400015400015E-2</c:v>
                </c:pt>
                <c:pt idx="6">
                  <c:v>7.7000077000077003E-3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23-4D7A-BD14-0051007654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2.3212281567347001E-3</c:v>
                </c:pt>
                <c:pt idx="1">
                  <c:v>2.0637997456629002E-3</c:v>
                </c:pt>
                <c:pt idx="2">
                  <c:v>2.9432882571319E-3</c:v>
                </c:pt>
                <c:pt idx="3">
                  <c:v>3.4911403717455998E-3</c:v>
                </c:pt>
                <c:pt idx="4">
                  <c:v>3.1988896057775001E-3</c:v>
                </c:pt>
                <c:pt idx="5">
                  <c:v>2.8952661855681E-3</c:v>
                </c:pt>
                <c:pt idx="6">
                  <c:v>2.4455989773704999E-3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23-4D7A-BD14-0051007654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3.5952965062177001E-3</c:v>
                </c:pt>
                <c:pt idx="1">
                  <c:v>5.5654744678293004E-3</c:v>
                </c:pt>
                <c:pt idx="2">
                  <c:v>4.8340121092003002E-3</c:v>
                </c:pt>
                <c:pt idx="3">
                  <c:v>6.5208809181400004E-3</c:v>
                </c:pt>
                <c:pt idx="4">
                  <c:v>3.9477765558468998E-3</c:v>
                </c:pt>
                <c:pt idx="5">
                  <c:v>4.0535205707356997E-3</c:v>
                </c:pt>
                <c:pt idx="6">
                  <c:v>4.4941206327722E-3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23-4D7A-BD14-0051007654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1.2847618996828999E-2</c:v>
                </c:pt>
                <c:pt idx="1">
                  <c:v>0.15279347368967</c:v>
                </c:pt>
                <c:pt idx="2">
                  <c:v>1.2360530611513E-2</c:v>
                </c:pt>
                <c:pt idx="3">
                  <c:v>1.3378896323270001E-2</c:v>
                </c:pt>
                <c:pt idx="4">
                  <c:v>2.1124573142004999E-2</c:v>
                </c:pt>
                <c:pt idx="5">
                  <c:v>1.1130873778191001E-2</c:v>
                </c:pt>
                <c:pt idx="6">
                  <c:v>8.5571223259562998E-2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23-4D7A-BD14-0051007654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4.3486473668260996E-3</c:v>
                </c:pt>
                <c:pt idx="1">
                  <c:v>4.7087697268914002E-3</c:v>
                </c:pt>
                <c:pt idx="2">
                  <c:v>5.3718585119616E-3</c:v>
                </c:pt>
                <c:pt idx="3">
                  <c:v>6.0643246482691999E-3</c:v>
                </c:pt>
                <c:pt idx="4">
                  <c:v>5.0590087974865996E-3</c:v>
                </c:pt>
                <c:pt idx="5">
                  <c:v>9.5602294455066992E-3</c:v>
                </c:pt>
                <c:pt idx="6">
                  <c:v>6.6588662804524003E-3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723-4D7A-BD14-0051007654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1.5448119037026E-2</c:v>
                </c:pt>
                <c:pt idx="1">
                  <c:v>1.0710695865670999E-2</c:v>
                </c:pt>
                <c:pt idx="2">
                  <c:v>1.3161797419546E-2</c:v>
                </c:pt>
                <c:pt idx="3">
                  <c:v>1.5227431622210999E-2</c:v>
                </c:pt>
                <c:pt idx="4">
                  <c:v>1.0381135992882E-2</c:v>
                </c:pt>
                <c:pt idx="5">
                  <c:v>1.1369815611251E-2</c:v>
                </c:pt>
                <c:pt idx="6">
                  <c:v>1.7372513294209999E-2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23-4D7A-BD14-0051007654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2.4037282315428E-2</c:v>
                </c:pt>
                <c:pt idx="1">
                  <c:v>1.7169487368163001E-2</c:v>
                </c:pt>
                <c:pt idx="2">
                  <c:v>1.6414784626704999E-2</c:v>
                </c:pt>
                <c:pt idx="3">
                  <c:v>2.2994849153789999E-2</c:v>
                </c:pt>
                <c:pt idx="4">
                  <c:v>1.9447072427205E-2</c:v>
                </c:pt>
                <c:pt idx="5">
                  <c:v>1.8804676641320999E-2</c:v>
                </c:pt>
                <c:pt idx="6">
                  <c:v>1.5282730514519E-2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723-4D7A-BD14-00510076544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8.1158538131832006E-3</c:v>
                </c:pt>
                <c:pt idx="1">
                  <c:v>1.1705558384399E-2</c:v>
                </c:pt>
                <c:pt idx="2">
                  <c:v>9.9497246267389993E-3</c:v>
                </c:pt>
                <c:pt idx="3">
                  <c:v>1.8260671079661998E-2</c:v>
                </c:pt>
                <c:pt idx="4">
                  <c:v>3.8043064749296002E-2</c:v>
                </c:pt>
                <c:pt idx="5">
                  <c:v>1.9021532374648001E-2</c:v>
                </c:pt>
                <c:pt idx="6">
                  <c:v>2.5511231655409999E-2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23-4D7A-BD14-005100765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615872"/>
        <c:axId val="272617184"/>
      </c:barChart>
      <c:catAx>
        <c:axId val="27261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7184"/>
        <c:crosses val="autoZero"/>
        <c:auto val="1"/>
        <c:lblAlgn val="ctr"/>
        <c:lblOffset val="100"/>
        <c:noMultiLvlLbl val="0"/>
      </c:catAx>
      <c:valAx>
        <c:axId val="27261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</c:v>
                </c:pt>
                <c:pt idx="1">
                  <c:v>1</c:v>
                </c:pt>
                <c:pt idx="2">
                  <c:v>14</c:v>
                </c:pt>
                <c:pt idx="3">
                  <c:v>6</c:v>
                </c:pt>
                <c:pt idx="4">
                  <c:v>22</c:v>
                </c:pt>
                <c:pt idx="5">
                  <c:v>8</c:v>
                </c:pt>
                <c:pt idx="6">
                  <c:v>21</c:v>
                </c:pt>
                <c:pt idx="7">
                  <c:v>9</c:v>
                </c:pt>
                <c:pt idx="8">
                  <c:v>1</c:v>
                </c:pt>
                <c:pt idx="9">
                  <c:v>6</c:v>
                </c:pt>
                <c:pt idx="10">
                  <c:v>4</c:v>
                </c:pt>
                <c:pt idx="11">
                  <c:v>12</c:v>
                </c:pt>
                <c:pt idx="12">
                  <c:v>16</c:v>
                </c:pt>
                <c:pt idx="13">
                  <c:v>29</c:v>
                </c:pt>
                <c:pt idx="14">
                  <c:v>24</c:v>
                </c:pt>
                <c:pt idx="15">
                  <c:v>19</c:v>
                </c:pt>
                <c:pt idx="16">
                  <c:v>4</c:v>
                </c:pt>
                <c:pt idx="17">
                  <c:v>30</c:v>
                </c:pt>
                <c:pt idx="18">
                  <c:v>43</c:v>
                </c:pt>
                <c:pt idx="19">
                  <c:v>43</c:v>
                </c:pt>
                <c:pt idx="20">
                  <c:v>30</c:v>
                </c:pt>
                <c:pt idx="21">
                  <c:v>48</c:v>
                </c:pt>
                <c:pt idx="22">
                  <c:v>15</c:v>
                </c:pt>
                <c:pt idx="23">
                  <c:v>10</c:v>
                </c:pt>
                <c:pt idx="24">
                  <c:v>5</c:v>
                </c:pt>
                <c:pt idx="25">
                  <c:v>26</c:v>
                </c:pt>
                <c:pt idx="26">
                  <c:v>2</c:v>
                </c:pt>
                <c:pt idx="27">
                  <c:v>16</c:v>
                </c:pt>
                <c:pt idx="28">
                  <c:v>17</c:v>
                </c:pt>
                <c:pt idx="29">
                  <c:v>0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87-4347-B87D-23EAB78255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87-4347-B87D-23EAB78255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</c:v>
                </c:pt>
                <c:pt idx="1">
                  <c:v>10</c:v>
                </c:pt>
                <c:pt idx="2">
                  <c:v>67</c:v>
                </c:pt>
                <c:pt idx="3">
                  <c:v>12</c:v>
                </c:pt>
                <c:pt idx="4">
                  <c:v>17</c:v>
                </c:pt>
                <c:pt idx="5">
                  <c:v>16</c:v>
                </c:pt>
                <c:pt idx="6">
                  <c:v>92</c:v>
                </c:pt>
                <c:pt idx="7">
                  <c:v>21</c:v>
                </c:pt>
                <c:pt idx="8">
                  <c:v>15</c:v>
                </c:pt>
                <c:pt idx="9">
                  <c:v>4</c:v>
                </c:pt>
                <c:pt idx="10">
                  <c:v>28</c:v>
                </c:pt>
                <c:pt idx="11">
                  <c:v>6</c:v>
                </c:pt>
                <c:pt idx="12">
                  <c:v>9</c:v>
                </c:pt>
                <c:pt idx="13">
                  <c:v>27</c:v>
                </c:pt>
                <c:pt idx="14">
                  <c:v>3</c:v>
                </c:pt>
                <c:pt idx="15">
                  <c:v>16</c:v>
                </c:pt>
                <c:pt idx="16">
                  <c:v>9</c:v>
                </c:pt>
                <c:pt idx="17">
                  <c:v>13</c:v>
                </c:pt>
                <c:pt idx="18">
                  <c:v>8</c:v>
                </c:pt>
                <c:pt idx="19">
                  <c:v>10</c:v>
                </c:pt>
                <c:pt idx="20">
                  <c:v>3</c:v>
                </c:pt>
                <c:pt idx="21">
                  <c:v>16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6</c:v>
                </c:pt>
                <c:pt idx="26">
                  <c:v>3</c:v>
                </c:pt>
                <c:pt idx="27">
                  <c:v>16</c:v>
                </c:pt>
                <c:pt idx="28">
                  <c:v>1</c:v>
                </c:pt>
                <c:pt idx="29">
                  <c:v>1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87-4347-B87D-23EAB78255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14</c:v>
                </c:pt>
                <c:pt idx="2">
                  <c:v>19</c:v>
                </c:pt>
                <c:pt idx="3">
                  <c:v>3</c:v>
                </c:pt>
                <c:pt idx="4">
                  <c:v>10</c:v>
                </c:pt>
                <c:pt idx="5">
                  <c:v>6</c:v>
                </c:pt>
                <c:pt idx="6">
                  <c:v>18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6</c:v>
                </c:pt>
                <c:pt idx="11">
                  <c:v>1</c:v>
                </c:pt>
                <c:pt idx="12">
                  <c:v>9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4</c:v>
                </c:pt>
                <c:pt idx="25">
                  <c:v>3</c:v>
                </c:pt>
                <c:pt idx="26">
                  <c:v>7</c:v>
                </c:pt>
                <c:pt idx="27">
                  <c:v>3</c:v>
                </c:pt>
                <c:pt idx="28">
                  <c:v>5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87-4347-B87D-23EAB78255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80</c:v>
                </c:pt>
                <c:pt idx="1">
                  <c:v>41</c:v>
                </c:pt>
                <c:pt idx="2">
                  <c:v>335</c:v>
                </c:pt>
                <c:pt idx="3">
                  <c:v>33</c:v>
                </c:pt>
                <c:pt idx="4">
                  <c:v>318</c:v>
                </c:pt>
                <c:pt idx="5">
                  <c:v>28</c:v>
                </c:pt>
                <c:pt idx="6">
                  <c:v>31</c:v>
                </c:pt>
                <c:pt idx="7">
                  <c:v>31</c:v>
                </c:pt>
                <c:pt idx="8">
                  <c:v>30</c:v>
                </c:pt>
                <c:pt idx="9">
                  <c:v>154</c:v>
                </c:pt>
                <c:pt idx="10">
                  <c:v>47</c:v>
                </c:pt>
                <c:pt idx="11">
                  <c:v>308</c:v>
                </c:pt>
                <c:pt idx="12">
                  <c:v>21</c:v>
                </c:pt>
                <c:pt idx="13">
                  <c:v>51</c:v>
                </c:pt>
                <c:pt idx="14">
                  <c:v>66</c:v>
                </c:pt>
                <c:pt idx="15">
                  <c:v>28</c:v>
                </c:pt>
                <c:pt idx="16">
                  <c:v>250</c:v>
                </c:pt>
                <c:pt idx="17">
                  <c:v>48</c:v>
                </c:pt>
                <c:pt idx="18">
                  <c:v>375</c:v>
                </c:pt>
                <c:pt idx="19">
                  <c:v>50</c:v>
                </c:pt>
                <c:pt idx="20">
                  <c:v>43</c:v>
                </c:pt>
                <c:pt idx="21">
                  <c:v>36</c:v>
                </c:pt>
                <c:pt idx="22">
                  <c:v>11</c:v>
                </c:pt>
                <c:pt idx="23">
                  <c:v>213</c:v>
                </c:pt>
                <c:pt idx="24">
                  <c:v>76</c:v>
                </c:pt>
                <c:pt idx="25">
                  <c:v>258</c:v>
                </c:pt>
                <c:pt idx="26">
                  <c:v>57</c:v>
                </c:pt>
                <c:pt idx="27">
                  <c:v>83</c:v>
                </c:pt>
                <c:pt idx="28">
                  <c:v>86</c:v>
                </c:pt>
                <c:pt idx="29">
                  <c:v>20</c:v>
                </c:pt>
                <c:pt idx="30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87-4347-B87D-23EAB78255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8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9</c:v>
                </c:pt>
                <c:pt idx="21">
                  <c:v>6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87-4347-B87D-23EAB782559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13</c:v>
                </c:pt>
                <c:pt idx="3">
                  <c:v>6</c:v>
                </c:pt>
                <c:pt idx="4">
                  <c:v>8</c:v>
                </c:pt>
                <c:pt idx="5">
                  <c:v>7</c:v>
                </c:pt>
                <c:pt idx="6">
                  <c:v>19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6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6</c:v>
                </c:pt>
                <c:pt idx="17">
                  <c:v>2</c:v>
                </c:pt>
                <c:pt idx="18">
                  <c:v>0</c:v>
                </c:pt>
                <c:pt idx="19">
                  <c:v>7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6</c:v>
                </c:pt>
                <c:pt idx="28">
                  <c:v>2</c:v>
                </c:pt>
                <c:pt idx="29">
                  <c:v>5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387-4347-B87D-23EAB782559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3</c:v>
                </c:pt>
                <c:pt idx="7">
                  <c:v>7</c:v>
                </c:pt>
                <c:pt idx="8">
                  <c:v>2</c:v>
                </c:pt>
                <c:pt idx="9">
                  <c:v>6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8</c:v>
                </c:pt>
                <c:pt idx="14">
                  <c:v>0</c:v>
                </c:pt>
                <c:pt idx="15">
                  <c:v>6</c:v>
                </c:pt>
                <c:pt idx="16">
                  <c:v>1</c:v>
                </c:pt>
                <c:pt idx="17">
                  <c:v>9</c:v>
                </c:pt>
                <c:pt idx="18">
                  <c:v>1</c:v>
                </c:pt>
                <c:pt idx="19">
                  <c:v>2</c:v>
                </c:pt>
                <c:pt idx="20">
                  <c:v>4</c:v>
                </c:pt>
                <c:pt idx="21">
                  <c:v>4</c:v>
                </c:pt>
                <c:pt idx="22">
                  <c:v>1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9</c:v>
                </c:pt>
                <c:pt idx="28">
                  <c:v>2</c:v>
                </c:pt>
                <c:pt idx="29">
                  <c:v>1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387-4347-B87D-23EAB782559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7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387-4347-B87D-23EAB7825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15216"/>
        <c:axId val="272607672"/>
      </c:lineChart>
      <c:catAx>
        <c:axId val="27261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07672"/>
        <c:crosses val="autoZero"/>
        <c:auto val="1"/>
        <c:lblAlgn val="ctr"/>
        <c:lblOffset val="100"/>
        <c:noMultiLvlLbl val="0"/>
      </c:catAx>
      <c:valAx>
        <c:axId val="27260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5</c:v>
                </c:pt>
                <c:pt idx="12">
                  <c:v>4</c:v>
                </c:pt>
                <c:pt idx="13">
                  <c:v>3</c:v>
                </c:pt>
                <c:pt idx="14">
                  <c:v>8</c:v>
                </c:pt>
                <c:pt idx="15">
                  <c:v>9</c:v>
                </c:pt>
                <c:pt idx="16">
                  <c:v>0</c:v>
                </c:pt>
                <c:pt idx="17">
                  <c:v>5</c:v>
                </c:pt>
                <c:pt idx="18">
                  <c:v>10</c:v>
                </c:pt>
                <c:pt idx="19">
                  <c:v>8</c:v>
                </c:pt>
                <c:pt idx="20">
                  <c:v>6</c:v>
                </c:pt>
                <c:pt idx="21">
                  <c:v>16</c:v>
                </c:pt>
                <c:pt idx="22">
                  <c:v>15</c:v>
                </c:pt>
                <c:pt idx="23">
                  <c:v>2</c:v>
                </c:pt>
                <c:pt idx="24">
                  <c:v>1</c:v>
                </c:pt>
                <c:pt idx="25">
                  <c:v>4</c:v>
                </c:pt>
                <c:pt idx="26">
                  <c:v>1</c:v>
                </c:pt>
                <c:pt idx="27">
                  <c:v>3</c:v>
                </c:pt>
                <c:pt idx="28">
                  <c:v>7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E6-418C-B134-F330DC3EBB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E6-418C-B134-F330DC3EBB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8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E6-418C-B134-F330DC3EBB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E6-418C-B134-F330DC3EBB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15</c:v>
                </c:pt>
                <c:pt idx="3">
                  <c:v>2</c:v>
                </c:pt>
                <c:pt idx="4">
                  <c:v>24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15</c:v>
                </c:pt>
                <c:pt idx="10">
                  <c:v>5</c:v>
                </c:pt>
                <c:pt idx="11">
                  <c:v>30</c:v>
                </c:pt>
                <c:pt idx="12">
                  <c:v>3</c:v>
                </c:pt>
                <c:pt idx="13">
                  <c:v>5</c:v>
                </c:pt>
                <c:pt idx="14">
                  <c:v>9</c:v>
                </c:pt>
                <c:pt idx="15">
                  <c:v>3</c:v>
                </c:pt>
                <c:pt idx="16">
                  <c:v>24</c:v>
                </c:pt>
                <c:pt idx="17">
                  <c:v>6</c:v>
                </c:pt>
                <c:pt idx="18">
                  <c:v>31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1</c:v>
                </c:pt>
                <c:pt idx="23">
                  <c:v>23</c:v>
                </c:pt>
                <c:pt idx="24">
                  <c:v>5</c:v>
                </c:pt>
                <c:pt idx="25">
                  <c:v>25</c:v>
                </c:pt>
                <c:pt idx="26">
                  <c:v>9</c:v>
                </c:pt>
                <c:pt idx="27">
                  <c:v>10</c:v>
                </c:pt>
                <c:pt idx="28">
                  <c:v>9</c:v>
                </c:pt>
                <c:pt idx="29">
                  <c:v>2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E6-418C-B134-F330DC3EBB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E6-418C-B134-F330DC3EBB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2E6-418C-B134-F330DC3EBB8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2E6-418C-B134-F330DC3EBB8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2E6-418C-B134-F330DC3EB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18824"/>
        <c:axId val="272620792"/>
      </c:lineChart>
      <c:catAx>
        <c:axId val="27261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20792"/>
        <c:crosses val="autoZero"/>
        <c:auto val="1"/>
        <c:lblAlgn val="ctr"/>
        <c:lblOffset val="100"/>
        <c:noMultiLvlLbl val="0"/>
      </c:catAx>
      <c:valAx>
        <c:axId val="27262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1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7</c:v>
                </c:pt>
                <c:pt idx="7">
                  <c:v>6</c:v>
                </c:pt>
                <c:pt idx="8">
                  <c:v>7</c:v>
                </c:pt>
                <c:pt idx="9">
                  <c:v>4</c:v>
                </c:pt>
                <c:pt idx="10">
                  <c:v>4</c:v>
                </c:pt>
                <c:pt idx="11">
                  <c:v>12</c:v>
                </c:pt>
                <c:pt idx="12">
                  <c:v>7</c:v>
                </c:pt>
                <c:pt idx="13">
                  <c:v>4</c:v>
                </c:pt>
                <c:pt idx="14">
                  <c:v>9</c:v>
                </c:pt>
                <c:pt idx="15">
                  <c:v>9</c:v>
                </c:pt>
                <c:pt idx="16">
                  <c:v>7</c:v>
                </c:pt>
                <c:pt idx="17">
                  <c:v>5</c:v>
                </c:pt>
                <c:pt idx="18">
                  <c:v>10</c:v>
                </c:pt>
                <c:pt idx="19">
                  <c:v>7</c:v>
                </c:pt>
                <c:pt idx="20">
                  <c:v>9</c:v>
                </c:pt>
                <c:pt idx="21">
                  <c:v>21</c:v>
                </c:pt>
                <c:pt idx="22">
                  <c:v>4</c:v>
                </c:pt>
                <c:pt idx="23">
                  <c:v>6</c:v>
                </c:pt>
                <c:pt idx="24">
                  <c:v>4</c:v>
                </c:pt>
                <c:pt idx="25">
                  <c:v>6</c:v>
                </c:pt>
                <c:pt idx="26">
                  <c:v>3</c:v>
                </c:pt>
                <c:pt idx="27">
                  <c:v>7</c:v>
                </c:pt>
                <c:pt idx="28">
                  <c:v>7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9E-428F-8A1D-B2919A5E59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9E-428F-8A1D-B2919A5E59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13</c:v>
                </c:pt>
                <c:pt idx="9">
                  <c:v>13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6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12</c:v>
                </c:pt>
                <c:pt idx="22">
                  <c:v>4</c:v>
                </c:pt>
                <c:pt idx="23">
                  <c:v>3</c:v>
                </c:pt>
                <c:pt idx="24">
                  <c:v>4</c:v>
                </c:pt>
                <c:pt idx="25">
                  <c:v>4</c:v>
                </c:pt>
                <c:pt idx="26">
                  <c:v>5</c:v>
                </c:pt>
                <c:pt idx="27">
                  <c:v>2</c:v>
                </c:pt>
                <c:pt idx="28">
                  <c:v>0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9E-428F-8A1D-B2919A5E59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9E-428F-8A1D-B2919A5E59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8</c:v>
                </c:pt>
                <c:pt idx="10">
                  <c:v>3</c:v>
                </c:pt>
                <c:pt idx="11">
                  <c:v>11</c:v>
                </c:pt>
                <c:pt idx="12">
                  <c:v>3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8</c:v>
                </c:pt>
                <c:pt idx="17">
                  <c:v>4</c:v>
                </c:pt>
                <c:pt idx="18">
                  <c:v>9</c:v>
                </c:pt>
                <c:pt idx="19">
                  <c:v>6</c:v>
                </c:pt>
                <c:pt idx="20">
                  <c:v>6</c:v>
                </c:pt>
                <c:pt idx="21">
                  <c:v>7</c:v>
                </c:pt>
                <c:pt idx="22">
                  <c:v>4</c:v>
                </c:pt>
                <c:pt idx="23">
                  <c:v>7</c:v>
                </c:pt>
                <c:pt idx="24">
                  <c:v>5</c:v>
                </c:pt>
                <c:pt idx="25">
                  <c:v>11</c:v>
                </c:pt>
                <c:pt idx="26">
                  <c:v>6</c:v>
                </c:pt>
                <c:pt idx="27">
                  <c:v>8</c:v>
                </c:pt>
                <c:pt idx="28">
                  <c:v>6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D9E-428F-8A1D-B2919A5E59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D9E-428F-8A1D-B2919A5E59B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D9E-428F-8A1D-B2919A5E59B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D9E-428F-8A1D-B2919A5E59B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D9E-428F-8A1D-B2919A5E5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11288"/>
        <c:axId val="296016536"/>
      </c:lineChart>
      <c:catAx>
        <c:axId val="29601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6536"/>
        <c:crosses val="autoZero"/>
        <c:auto val="1"/>
        <c:lblAlgn val="ctr"/>
        <c:lblOffset val="100"/>
        <c:noMultiLvlLbl val="0"/>
      </c:catAx>
      <c:valAx>
        <c:axId val="29601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5</c:v>
                </c:pt>
                <c:pt idx="4">
                  <c:v>7</c:v>
                </c:pt>
                <c:pt idx="5">
                  <c:v>10</c:v>
                </c:pt>
                <c:pt idx="6">
                  <c:v>27</c:v>
                </c:pt>
                <c:pt idx="7">
                  <c:v>1</c:v>
                </c:pt>
                <c:pt idx="8">
                  <c:v>2</c:v>
                </c:pt>
                <c:pt idx="9">
                  <c:v>7</c:v>
                </c:pt>
                <c:pt idx="10">
                  <c:v>9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7</c:v>
                </c:pt>
                <c:pt idx="17">
                  <c:v>4</c:v>
                </c:pt>
                <c:pt idx="18">
                  <c:v>6</c:v>
                </c:pt>
                <c:pt idx="19">
                  <c:v>9</c:v>
                </c:pt>
                <c:pt idx="20">
                  <c:v>2</c:v>
                </c:pt>
                <c:pt idx="21">
                  <c:v>2</c:v>
                </c:pt>
                <c:pt idx="22">
                  <c:v>7</c:v>
                </c:pt>
                <c:pt idx="23">
                  <c:v>4</c:v>
                </c:pt>
                <c:pt idx="24">
                  <c:v>3</c:v>
                </c:pt>
                <c:pt idx="25">
                  <c:v>3</c:v>
                </c:pt>
                <c:pt idx="26">
                  <c:v>6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FD-4353-80ED-184A1BFE85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FD-4353-80ED-184A1BFE85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6</c:v>
                </c:pt>
                <c:pt idx="6">
                  <c:v>6</c:v>
                </c:pt>
                <c:pt idx="7">
                  <c:v>2</c:v>
                </c:pt>
                <c:pt idx="8">
                  <c:v>3</c:v>
                </c:pt>
                <c:pt idx="9">
                  <c:v>37</c:v>
                </c:pt>
                <c:pt idx="10">
                  <c:v>6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8</c:v>
                </c:pt>
                <c:pt idx="15">
                  <c:v>4</c:v>
                </c:pt>
                <c:pt idx="16">
                  <c:v>6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6</c:v>
                </c:pt>
                <c:pt idx="24">
                  <c:v>1</c:v>
                </c:pt>
                <c:pt idx="25">
                  <c:v>5</c:v>
                </c:pt>
                <c:pt idx="26">
                  <c:v>5</c:v>
                </c:pt>
                <c:pt idx="27">
                  <c:v>2</c:v>
                </c:pt>
                <c:pt idx="28">
                  <c:v>0</c:v>
                </c:pt>
                <c:pt idx="29">
                  <c:v>4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FD-4353-80ED-184A1BFE85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FD-4353-80ED-184A1BFE85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6</c:v>
                </c:pt>
                <c:pt idx="2">
                  <c:v>42</c:v>
                </c:pt>
                <c:pt idx="3">
                  <c:v>4</c:v>
                </c:pt>
                <c:pt idx="4">
                  <c:v>110</c:v>
                </c:pt>
                <c:pt idx="5">
                  <c:v>5</c:v>
                </c:pt>
                <c:pt idx="6">
                  <c:v>7</c:v>
                </c:pt>
                <c:pt idx="7">
                  <c:v>2</c:v>
                </c:pt>
                <c:pt idx="8">
                  <c:v>8</c:v>
                </c:pt>
                <c:pt idx="9">
                  <c:v>86</c:v>
                </c:pt>
                <c:pt idx="10">
                  <c:v>7</c:v>
                </c:pt>
                <c:pt idx="11">
                  <c:v>154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97</c:v>
                </c:pt>
                <c:pt idx="17">
                  <c:v>3</c:v>
                </c:pt>
                <c:pt idx="18">
                  <c:v>133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59</c:v>
                </c:pt>
                <c:pt idx="24">
                  <c:v>5</c:v>
                </c:pt>
                <c:pt idx="25">
                  <c:v>138</c:v>
                </c:pt>
                <c:pt idx="26">
                  <c:v>1</c:v>
                </c:pt>
                <c:pt idx="27">
                  <c:v>2</c:v>
                </c:pt>
                <c:pt idx="28">
                  <c:v>33</c:v>
                </c:pt>
                <c:pt idx="29">
                  <c:v>1</c:v>
                </c:pt>
                <c:pt idx="3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FD-4353-80ED-184A1BFE85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7FD-4353-80ED-184A1BFE853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7FD-4353-80ED-184A1BFE853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7FD-4353-80ED-184A1BFE853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7FD-4353-80ED-184A1BFE8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28584"/>
        <c:axId val="295125632"/>
      </c:lineChart>
      <c:catAx>
        <c:axId val="29512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5632"/>
        <c:crosses val="autoZero"/>
        <c:auto val="1"/>
        <c:lblAlgn val="ctr"/>
        <c:lblOffset val="100"/>
        <c:noMultiLvlLbl val="0"/>
      </c:catAx>
      <c:valAx>
        <c:axId val="29512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5</c:v>
                </c:pt>
                <c:pt idx="2">
                  <c:v>14</c:v>
                </c:pt>
                <c:pt idx="3">
                  <c:v>12</c:v>
                </c:pt>
                <c:pt idx="4">
                  <c:v>15</c:v>
                </c:pt>
                <c:pt idx="5">
                  <c:v>14</c:v>
                </c:pt>
                <c:pt idx="6">
                  <c:v>37</c:v>
                </c:pt>
                <c:pt idx="7">
                  <c:v>10</c:v>
                </c:pt>
                <c:pt idx="8">
                  <c:v>10</c:v>
                </c:pt>
                <c:pt idx="9">
                  <c:v>13</c:v>
                </c:pt>
                <c:pt idx="10">
                  <c:v>14</c:v>
                </c:pt>
                <c:pt idx="11">
                  <c:v>22</c:v>
                </c:pt>
                <c:pt idx="12">
                  <c:v>17</c:v>
                </c:pt>
                <c:pt idx="13">
                  <c:v>9</c:v>
                </c:pt>
                <c:pt idx="14">
                  <c:v>19</c:v>
                </c:pt>
                <c:pt idx="15">
                  <c:v>22</c:v>
                </c:pt>
                <c:pt idx="16">
                  <c:v>14</c:v>
                </c:pt>
                <c:pt idx="17">
                  <c:v>16</c:v>
                </c:pt>
                <c:pt idx="18">
                  <c:v>28</c:v>
                </c:pt>
                <c:pt idx="19">
                  <c:v>25</c:v>
                </c:pt>
                <c:pt idx="20">
                  <c:v>17</c:v>
                </c:pt>
                <c:pt idx="21">
                  <c:v>39</c:v>
                </c:pt>
                <c:pt idx="22">
                  <c:v>26</c:v>
                </c:pt>
                <c:pt idx="23">
                  <c:v>13</c:v>
                </c:pt>
                <c:pt idx="24">
                  <c:v>8</c:v>
                </c:pt>
                <c:pt idx="25">
                  <c:v>13</c:v>
                </c:pt>
                <c:pt idx="26">
                  <c:v>10</c:v>
                </c:pt>
                <c:pt idx="27">
                  <c:v>14</c:v>
                </c:pt>
                <c:pt idx="28">
                  <c:v>20</c:v>
                </c:pt>
                <c:pt idx="29">
                  <c:v>8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0A-4FAC-B249-7DD159A63E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0A-4FAC-B249-7DD159A63E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</c:v>
                </c:pt>
                <c:pt idx="1">
                  <c:v>8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12</c:v>
                </c:pt>
                <c:pt idx="6">
                  <c:v>15</c:v>
                </c:pt>
                <c:pt idx="7">
                  <c:v>6</c:v>
                </c:pt>
                <c:pt idx="8">
                  <c:v>19</c:v>
                </c:pt>
                <c:pt idx="9">
                  <c:v>51</c:v>
                </c:pt>
                <c:pt idx="10">
                  <c:v>14</c:v>
                </c:pt>
                <c:pt idx="11">
                  <c:v>7</c:v>
                </c:pt>
                <c:pt idx="12">
                  <c:v>9</c:v>
                </c:pt>
                <c:pt idx="13">
                  <c:v>12</c:v>
                </c:pt>
                <c:pt idx="14">
                  <c:v>11</c:v>
                </c:pt>
                <c:pt idx="15">
                  <c:v>8</c:v>
                </c:pt>
                <c:pt idx="16">
                  <c:v>12</c:v>
                </c:pt>
                <c:pt idx="17">
                  <c:v>6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22</c:v>
                </c:pt>
                <c:pt idx="22">
                  <c:v>4</c:v>
                </c:pt>
                <c:pt idx="23">
                  <c:v>10</c:v>
                </c:pt>
                <c:pt idx="24">
                  <c:v>6</c:v>
                </c:pt>
                <c:pt idx="25">
                  <c:v>9</c:v>
                </c:pt>
                <c:pt idx="26">
                  <c:v>12</c:v>
                </c:pt>
                <c:pt idx="27">
                  <c:v>7</c:v>
                </c:pt>
                <c:pt idx="28">
                  <c:v>0</c:v>
                </c:pt>
                <c:pt idx="29">
                  <c:v>9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0A-4FAC-B249-7DD159A63E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5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5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  <c:pt idx="28">
                  <c:v>7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0A-4FAC-B249-7DD159A63E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18</c:v>
                </c:pt>
                <c:pt idx="1">
                  <c:v>16</c:v>
                </c:pt>
                <c:pt idx="2">
                  <c:v>65</c:v>
                </c:pt>
                <c:pt idx="3">
                  <c:v>11</c:v>
                </c:pt>
                <c:pt idx="4">
                  <c:v>142</c:v>
                </c:pt>
                <c:pt idx="5">
                  <c:v>13</c:v>
                </c:pt>
                <c:pt idx="6">
                  <c:v>13</c:v>
                </c:pt>
                <c:pt idx="7">
                  <c:v>10</c:v>
                </c:pt>
                <c:pt idx="8">
                  <c:v>17</c:v>
                </c:pt>
                <c:pt idx="9">
                  <c:v>110</c:v>
                </c:pt>
                <c:pt idx="10">
                  <c:v>15</c:v>
                </c:pt>
                <c:pt idx="11">
                  <c:v>196</c:v>
                </c:pt>
                <c:pt idx="12">
                  <c:v>9</c:v>
                </c:pt>
                <c:pt idx="13">
                  <c:v>12</c:v>
                </c:pt>
                <c:pt idx="14">
                  <c:v>17</c:v>
                </c:pt>
                <c:pt idx="15">
                  <c:v>11</c:v>
                </c:pt>
                <c:pt idx="16">
                  <c:v>129</c:v>
                </c:pt>
                <c:pt idx="17">
                  <c:v>13</c:v>
                </c:pt>
                <c:pt idx="18">
                  <c:v>174</c:v>
                </c:pt>
                <c:pt idx="19">
                  <c:v>15</c:v>
                </c:pt>
                <c:pt idx="20">
                  <c:v>14</c:v>
                </c:pt>
                <c:pt idx="21">
                  <c:v>15</c:v>
                </c:pt>
                <c:pt idx="22">
                  <c:v>7</c:v>
                </c:pt>
                <c:pt idx="23">
                  <c:v>89</c:v>
                </c:pt>
                <c:pt idx="24">
                  <c:v>16</c:v>
                </c:pt>
                <c:pt idx="25">
                  <c:v>175</c:v>
                </c:pt>
                <c:pt idx="26">
                  <c:v>17</c:v>
                </c:pt>
                <c:pt idx="27">
                  <c:v>20</c:v>
                </c:pt>
                <c:pt idx="28">
                  <c:v>49</c:v>
                </c:pt>
                <c:pt idx="29">
                  <c:v>6</c:v>
                </c:pt>
                <c:pt idx="30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0A-4FAC-B249-7DD159A63E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0A-4FAC-B249-7DD159A63E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4</c:v>
                </c:pt>
                <c:pt idx="9">
                  <c:v>8</c:v>
                </c:pt>
                <c:pt idx="10">
                  <c:v>5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5</c:v>
                </c:pt>
                <c:pt idx="17">
                  <c:v>3</c:v>
                </c:pt>
                <c:pt idx="18">
                  <c:v>1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2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D0A-4FAC-B249-7DD159A63E0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6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4</c:v>
                </c:pt>
                <c:pt idx="25">
                  <c:v>2</c:v>
                </c:pt>
                <c:pt idx="26">
                  <c:v>1</c:v>
                </c:pt>
                <c:pt idx="27">
                  <c:v>5</c:v>
                </c:pt>
                <c:pt idx="28">
                  <c:v>2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D0A-4FAC-B249-7DD159A63E0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12</c:v>
                </c:pt>
                <c:pt idx="10">
                  <c:v>2</c:v>
                </c:pt>
                <c:pt idx="11">
                  <c:v>4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D0A-4FAC-B249-7DD159A63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23008"/>
        <c:axId val="295126616"/>
      </c:lineChart>
      <c:catAx>
        <c:axId val="29512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6616"/>
        <c:crosses val="autoZero"/>
        <c:auto val="1"/>
        <c:lblAlgn val="ctr"/>
        <c:lblOffset val="100"/>
        <c:noMultiLvlLbl val="0"/>
      </c:catAx>
      <c:valAx>
        <c:axId val="29512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24</c:v>
                </c:pt>
                <c:pt idx="2">
                  <c:v>101</c:v>
                </c:pt>
                <c:pt idx="3">
                  <c:v>40</c:v>
                </c:pt>
                <c:pt idx="4">
                  <c:v>77</c:v>
                </c:pt>
                <c:pt idx="5">
                  <c:v>82</c:v>
                </c:pt>
                <c:pt idx="6">
                  <c:v>276</c:v>
                </c:pt>
                <c:pt idx="7">
                  <c:v>17</c:v>
                </c:pt>
                <c:pt idx="8">
                  <c:v>9</c:v>
                </c:pt>
                <c:pt idx="9">
                  <c:v>48</c:v>
                </c:pt>
                <c:pt idx="10">
                  <c:v>36</c:v>
                </c:pt>
                <c:pt idx="11">
                  <c:v>20</c:v>
                </c:pt>
                <c:pt idx="12">
                  <c:v>25</c:v>
                </c:pt>
                <c:pt idx="13">
                  <c:v>43</c:v>
                </c:pt>
                <c:pt idx="14">
                  <c:v>18</c:v>
                </c:pt>
                <c:pt idx="15">
                  <c:v>25</c:v>
                </c:pt>
                <c:pt idx="16">
                  <c:v>25</c:v>
                </c:pt>
                <c:pt idx="17">
                  <c:v>40</c:v>
                </c:pt>
                <c:pt idx="18">
                  <c:v>67</c:v>
                </c:pt>
                <c:pt idx="19">
                  <c:v>84</c:v>
                </c:pt>
                <c:pt idx="20">
                  <c:v>53</c:v>
                </c:pt>
                <c:pt idx="21">
                  <c:v>16</c:v>
                </c:pt>
                <c:pt idx="22">
                  <c:v>11</c:v>
                </c:pt>
                <c:pt idx="23">
                  <c:v>43</c:v>
                </c:pt>
                <c:pt idx="24">
                  <c:v>28</c:v>
                </c:pt>
                <c:pt idx="25">
                  <c:v>38</c:v>
                </c:pt>
                <c:pt idx="26">
                  <c:v>18</c:v>
                </c:pt>
                <c:pt idx="27">
                  <c:v>33</c:v>
                </c:pt>
                <c:pt idx="28">
                  <c:v>17</c:v>
                </c:pt>
                <c:pt idx="29">
                  <c:v>24</c:v>
                </c:pt>
                <c:pt idx="3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EE-4FCC-BFF4-8DAA98DCAA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  <c:pt idx="24">
                  <c:v>1</c:v>
                </c:pt>
                <c:pt idx="25">
                  <c:v>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EE-4FCC-BFF4-8DAA98DCAA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56</c:v>
                </c:pt>
                <c:pt idx="1">
                  <c:v>51</c:v>
                </c:pt>
                <c:pt idx="2">
                  <c:v>158</c:v>
                </c:pt>
                <c:pt idx="3">
                  <c:v>81</c:v>
                </c:pt>
                <c:pt idx="4">
                  <c:v>82</c:v>
                </c:pt>
                <c:pt idx="5">
                  <c:v>129</c:v>
                </c:pt>
                <c:pt idx="6">
                  <c:v>302</c:v>
                </c:pt>
                <c:pt idx="7">
                  <c:v>36</c:v>
                </c:pt>
                <c:pt idx="8">
                  <c:v>33</c:v>
                </c:pt>
                <c:pt idx="9">
                  <c:v>81</c:v>
                </c:pt>
                <c:pt idx="10">
                  <c:v>147</c:v>
                </c:pt>
                <c:pt idx="11">
                  <c:v>44</c:v>
                </c:pt>
                <c:pt idx="12">
                  <c:v>56</c:v>
                </c:pt>
                <c:pt idx="13">
                  <c:v>93</c:v>
                </c:pt>
                <c:pt idx="14">
                  <c:v>83</c:v>
                </c:pt>
                <c:pt idx="15">
                  <c:v>110</c:v>
                </c:pt>
                <c:pt idx="16">
                  <c:v>63</c:v>
                </c:pt>
                <c:pt idx="17">
                  <c:v>48</c:v>
                </c:pt>
                <c:pt idx="18">
                  <c:v>62</c:v>
                </c:pt>
                <c:pt idx="19">
                  <c:v>43</c:v>
                </c:pt>
                <c:pt idx="20">
                  <c:v>17</c:v>
                </c:pt>
                <c:pt idx="21">
                  <c:v>11</c:v>
                </c:pt>
                <c:pt idx="22">
                  <c:v>5</c:v>
                </c:pt>
                <c:pt idx="23">
                  <c:v>59</c:v>
                </c:pt>
                <c:pt idx="24">
                  <c:v>43</c:v>
                </c:pt>
                <c:pt idx="25">
                  <c:v>68</c:v>
                </c:pt>
                <c:pt idx="26">
                  <c:v>34</c:v>
                </c:pt>
                <c:pt idx="27">
                  <c:v>103</c:v>
                </c:pt>
                <c:pt idx="28">
                  <c:v>23</c:v>
                </c:pt>
                <c:pt idx="29">
                  <c:v>24</c:v>
                </c:pt>
                <c:pt idx="30">
                  <c:v>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EE-4FCC-BFF4-8DAA98DCAA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</c:v>
                </c:pt>
                <c:pt idx="1">
                  <c:v>15</c:v>
                </c:pt>
                <c:pt idx="2">
                  <c:v>23</c:v>
                </c:pt>
                <c:pt idx="3">
                  <c:v>17</c:v>
                </c:pt>
                <c:pt idx="4">
                  <c:v>35</c:v>
                </c:pt>
                <c:pt idx="5">
                  <c:v>19</c:v>
                </c:pt>
                <c:pt idx="6">
                  <c:v>80</c:v>
                </c:pt>
                <c:pt idx="7">
                  <c:v>5</c:v>
                </c:pt>
                <c:pt idx="8">
                  <c:v>6</c:v>
                </c:pt>
                <c:pt idx="9">
                  <c:v>21</c:v>
                </c:pt>
                <c:pt idx="10">
                  <c:v>19</c:v>
                </c:pt>
                <c:pt idx="11">
                  <c:v>9</c:v>
                </c:pt>
                <c:pt idx="12">
                  <c:v>4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5</c:v>
                </c:pt>
                <c:pt idx="17">
                  <c:v>5</c:v>
                </c:pt>
                <c:pt idx="18">
                  <c:v>6</c:v>
                </c:pt>
                <c:pt idx="19">
                  <c:v>16</c:v>
                </c:pt>
                <c:pt idx="20">
                  <c:v>1</c:v>
                </c:pt>
                <c:pt idx="21">
                  <c:v>4</c:v>
                </c:pt>
                <c:pt idx="22">
                  <c:v>1</c:v>
                </c:pt>
                <c:pt idx="23">
                  <c:v>5</c:v>
                </c:pt>
                <c:pt idx="24">
                  <c:v>7</c:v>
                </c:pt>
                <c:pt idx="25">
                  <c:v>9</c:v>
                </c:pt>
                <c:pt idx="26">
                  <c:v>16</c:v>
                </c:pt>
                <c:pt idx="27">
                  <c:v>5</c:v>
                </c:pt>
                <c:pt idx="28">
                  <c:v>1</c:v>
                </c:pt>
                <c:pt idx="29">
                  <c:v>1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EE-4FCC-BFF4-8DAA98DCAA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42</c:v>
                </c:pt>
                <c:pt idx="1">
                  <c:v>152</c:v>
                </c:pt>
                <c:pt idx="2">
                  <c:v>1006</c:v>
                </c:pt>
                <c:pt idx="3">
                  <c:v>99</c:v>
                </c:pt>
                <c:pt idx="4">
                  <c:v>1614</c:v>
                </c:pt>
                <c:pt idx="5">
                  <c:v>157</c:v>
                </c:pt>
                <c:pt idx="6">
                  <c:v>204</c:v>
                </c:pt>
                <c:pt idx="7">
                  <c:v>37</c:v>
                </c:pt>
                <c:pt idx="8">
                  <c:v>82</c:v>
                </c:pt>
                <c:pt idx="9">
                  <c:v>1029</c:v>
                </c:pt>
                <c:pt idx="10">
                  <c:v>123</c:v>
                </c:pt>
                <c:pt idx="11">
                  <c:v>1710</c:v>
                </c:pt>
                <c:pt idx="12">
                  <c:v>59</c:v>
                </c:pt>
                <c:pt idx="13">
                  <c:v>62</c:v>
                </c:pt>
                <c:pt idx="14">
                  <c:v>21</c:v>
                </c:pt>
                <c:pt idx="15">
                  <c:v>49</c:v>
                </c:pt>
                <c:pt idx="16">
                  <c:v>1081</c:v>
                </c:pt>
                <c:pt idx="17">
                  <c:v>85</c:v>
                </c:pt>
                <c:pt idx="18">
                  <c:v>1812</c:v>
                </c:pt>
                <c:pt idx="19">
                  <c:v>83</c:v>
                </c:pt>
                <c:pt idx="20">
                  <c:v>70</c:v>
                </c:pt>
                <c:pt idx="21">
                  <c:v>25</c:v>
                </c:pt>
                <c:pt idx="22">
                  <c:v>51</c:v>
                </c:pt>
                <c:pt idx="23">
                  <c:v>609</c:v>
                </c:pt>
                <c:pt idx="24">
                  <c:v>115</c:v>
                </c:pt>
                <c:pt idx="25">
                  <c:v>1537</c:v>
                </c:pt>
                <c:pt idx="26">
                  <c:v>36</c:v>
                </c:pt>
                <c:pt idx="27">
                  <c:v>36</c:v>
                </c:pt>
                <c:pt idx="28">
                  <c:v>298</c:v>
                </c:pt>
                <c:pt idx="29">
                  <c:v>34</c:v>
                </c:pt>
                <c:pt idx="30">
                  <c:v>1023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EE-4FCC-BFF4-8DAA98DCAA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11</c:v>
                </c:pt>
                <c:pt idx="2">
                  <c:v>1</c:v>
                </c:pt>
                <c:pt idx="3">
                  <c:v>6</c:v>
                </c:pt>
                <c:pt idx="4">
                  <c:v>4</c:v>
                </c:pt>
                <c:pt idx="5">
                  <c:v>5</c:v>
                </c:pt>
                <c:pt idx="6">
                  <c:v>16</c:v>
                </c:pt>
                <c:pt idx="7">
                  <c:v>1</c:v>
                </c:pt>
                <c:pt idx="8">
                  <c:v>0</c:v>
                </c:pt>
                <c:pt idx="9">
                  <c:v>4</c:v>
                </c:pt>
                <c:pt idx="10">
                  <c:v>10</c:v>
                </c:pt>
                <c:pt idx="11">
                  <c:v>3</c:v>
                </c:pt>
                <c:pt idx="12">
                  <c:v>0</c:v>
                </c:pt>
                <c:pt idx="13">
                  <c:v>12</c:v>
                </c:pt>
                <c:pt idx="14">
                  <c:v>2</c:v>
                </c:pt>
                <c:pt idx="15">
                  <c:v>6</c:v>
                </c:pt>
                <c:pt idx="16">
                  <c:v>19</c:v>
                </c:pt>
                <c:pt idx="17">
                  <c:v>9</c:v>
                </c:pt>
                <c:pt idx="18">
                  <c:v>13</c:v>
                </c:pt>
                <c:pt idx="19">
                  <c:v>9</c:v>
                </c:pt>
                <c:pt idx="20">
                  <c:v>0</c:v>
                </c:pt>
                <c:pt idx="21">
                  <c:v>0</c:v>
                </c:pt>
                <c:pt idx="22">
                  <c:v>9</c:v>
                </c:pt>
                <c:pt idx="23">
                  <c:v>4</c:v>
                </c:pt>
                <c:pt idx="24">
                  <c:v>4</c:v>
                </c:pt>
                <c:pt idx="25">
                  <c:v>6</c:v>
                </c:pt>
                <c:pt idx="26">
                  <c:v>5</c:v>
                </c:pt>
                <c:pt idx="27">
                  <c:v>7</c:v>
                </c:pt>
                <c:pt idx="28">
                  <c:v>2</c:v>
                </c:pt>
                <c:pt idx="29">
                  <c:v>5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EE-4FCC-BFF4-8DAA98DCAAF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</c:v>
                </c:pt>
                <c:pt idx="1">
                  <c:v>7</c:v>
                </c:pt>
                <c:pt idx="2">
                  <c:v>23</c:v>
                </c:pt>
                <c:pt idx="3">
                  <c:v>5</c:v>
                </c:pt>
                <c:pt idx="4">
                  <c:v>11</c:v>
                </c:pt>
                <c:pt idx="5">
                  <c:v>15</c:v>
                </c:pt>
                <c:pt idx="6">
                  <c:v>36</c:v>
                </c:pt>
                <c:pt idx="7">
                  <c:v>3</c:v>
                </c:pt>
                <c:pt idx="8">
                  <c:v>6</c:v>
                </c:pt>
                <c:pt idx="9">
                  <c:v>39</c:v>
                </c:pt>
                <c:pt idx="10">
                  <c:v>13</c:v>
                </c:pt>
                <c:pt idx="11">
                  <c:v>2</c:v>
                </c:pt>
                <c:pt idx="12">
                  <c:v>3</c:v>
                </c:pt>
                <c:pt idx="13">
                  <c:v>12</c:v>
                </c:pt>
                <c:pt idx="14">
                  <c:v>3</c:v>
                </c:pt>
                <c:pt idx="15">
                  <c:v>5</c:v>
                </c:pt>
                <c:pt idx="16">
                  <c:v>9</c:v>
                </c:pt>
                <c:pt idx="17">
                  <c:v>4</c:v>
                </c:pt>
                <c:pt idx="18">
                  <c:v>4</c:v>
                </c:pt>
                <c:pt idx="19">
                  <c:v>5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8</c:v>
                </c:pt>
                <c:pt idx="24">
                  <c:v>1</c:v>
                </c:pt>
                <c:pt idx="25">
                  <c:v>16</c:v>
                </c:pt>
                <c:pt idx="26">
                  <c:v>4</c:v>
                </c:pt>
                <c:pt idx="27">
                  <c:v>4</c:v>
                </c:pt>
                <c:pt idx="28">
                  <c:v>0</c:v>
                </c:pt>
                <c:pt idx="29">
                  <c:v>1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1EE-4FCC-BFF4-8DAA98DCAAF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3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1EE-4FCC-BFF4-8DAA98DCAAF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18/11/2016</c:v>
                </c:pt>
                <c:pt idx="1">
                  <c:v>19/11/2016</c:v>
                </c:pt>
                <c:pt idx="2">
                  <c:v>20/11/2016</c:v>
                </c:pt>
                <c:pt idx="3">
                  <c:v>21/11/2016</c:v>
                </c:pt>
                <c:pt idx="4">
                  <c:v>22/11/2016</c:v>
                </c:pt>
                <c:pt idx="5">
                  <c:v>23/11/2016</c:v>
                </c:pt>
                <c:pt idx="6">
                  <c:v>24/11/2016</c:v>
                </c:pt>
                <c:pt idx="7">
                  <c:v>25/11/2016</c:v>
                </c:pt>
                <c:pt idx="8">
                  <c:v>26/11/2016</c:v>
                </c:pt>
                <c:pt idx="9">
                  <c:v>27/11/2016</c:v>
                </c:pt>
                <c:pt idx="10">
                  <c:v>28/11/2016</c:v>
                </c:pt>
                <c:pt idx="11">
                  <c:v>29/11/2016</c:v>
                </c:pt>
                <c:pt idx="12">
                  <c:v>30/11/2016</c:v>
                </c:pt>
                <c:pt idx="13">
                  <c:v>1/12/2016</c:v>
                </c:pt>
                <c:pt idx="14">
                  <c:v>2/12/2016</c:v>
                </c:pt>
                <c:pt idx="15">
                  <c:v>3/12/2016</c:v>
                </c:pt>
                <c:pt idx="16">
                  <c:v>4/12/2016</c:v>
                </c:pt>
                <c:pt idx="17">
                  <c:v>5/12/2016</c:v>
                </c:pt>
                <c:pt idx="18">
                  <c:v>6/12/2016</c:v>
                </c:pt>
                <c:pt idx="19">
                  <c:v>7/12/2016</c:v>
                </c:pt>
                <c:pt idx="20">
                  <c:v>8/12/2016</c:v>
                </c:pt>
                <c:pt idx="21">
                  <c:v>9/12/2016</c:v>
                </c:pt>
                <c:pt idx="22">
                  <c:v>10/12/2016</c:v>
                </c:pt>
                <c:pt idx="23">
                  <c:v>11/12/2016</c:v>
                </c:pt>
                <c:pt idx="24">
                  <c:v>12/12/2016</c:v>
                </c:pt>
                <c:pt idx="25">
                  <c:v>13/12/2016</c:v>
                </c:pt>
                <c:pt idx="26">
                  <c:v>14/12/2016</c:v>
                </c:pt>
                <c:pt idx="27">
                  <c:v>15/12/2016</c:v>
                </c:pt>
                <c:pt idx="28">
                  <c:v>16/12/2016</c:v>
                </c:pt>
                <c:pt idx="29">
                  <c:v>17/12/2016</c:v>
                </c:pt>
                <c:pt idx="30">
                  <c:v>18/12/2016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16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12</c:v>
                </c:pt>
                <c:pt idx="10">
                  <c:v>7</c:v>
                </c:pt>
                <c:pt idx="11">
                  <c:v>10</c:v>
                </c:pt>
                <c:pt idx="12">
                  <c:v>1</c:v>
                </c:pt>
                <c:pt idx="13">
                  <c:v>5</c:v>
                </c:pt>
                <c:pt idx="14">
                  <c:v>0</c:v>
                </c:pt>
                <c:pt idx="15">
                  <c:v>1</c:v>
                </c:pt>
                <c:pt idx="16">
                  <c:v>5</c:v>
                </c:pt>
                <c:pt idx="17">
                  <c:v>1</c:v>
                </c:pt>
                <c:pt idx="18">
                  <c:v>0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  <c:pt idx="24">
                  <c:v>3</c:v>
                </c:pt>
                <c:pt idx="25">
                  <c:v>4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1EE-4FCC-BFF4-8DAA98DCA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24976"/>
        <c:axId val="295139408"/>
      </c:lineChart>
      <c:catAx>
        <c:axId val="29512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9408"/>
        <c:crosses val="autoZero"/>
        <c:auto val="1"/>
        <c:lblAlgn val="ctr"/>
        <c:lblOffset val="100"/>
        <c:noMultiLvlLbl val="0"/>
      </c:catAx>
      <c:valAx>
        <c:axId val="29513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19</c:v>
                </c:pt>
                <c:pt idx="1">
                  <c:v>7</c:v>
                </c:pt>
                <c:pt idx="2">
                  <c:v>8</c:v>
                </c:pt>
                <c:pt idx="3">
                  <c:v>19</c:v>
                </c:pt>
                <c:pt idx="4">
                  <c:v>24</c:v>
                </c:pt>
                <c:pt idx="5">
                  <c:v>40</c:v>
                </c:pt>
                <c:pt idx="6">
                  <c:v>59</c:v>
                </c:pt>
                <c:pt idx="7">
                  <c:v>100</c:v>
                </c:pt>
                <c:pt idx="8">
                  <c:v>136</c:v>
                </c:pt>
                <c:pt idx="9">
                  <c:v>122</c:v>
                </c:pt>
                <c:pt idx="10">
                  <c:v>158</c:v>
                </c:pt>
                <c:pt idx="11">
                  <c:v>105</c:v>
                </c:pt>
                <c:pt idx="12">
                  <c:v>88</c:v>
                </c:pt>
                <c:pt idx="13">
                  <c:v>76</c:v>
                </c:pt>
                <c:pt idx="14">
                  <c:v>74</c:v>
                </c:pt>
                <c:pt idx="15">
                  <c:v>54</c:v>
                </c:pt>
                <c:pt idx="16">
                  <c:v>73</c:v>
                </c:pt>
                <c:pt idx="17">
                  <c:v>57</c:v>
                </c:pt>
                <c:pt idx="18">
                  <c:v>46</c:v>
                </c:pt>
                <c:pt idx="19">
                  <c:v>49</c:v>
                </c:pt>
                <c:pt idx="20">
                  <c:v>35</c:v>
                </c:pt>
                <c:pt idx="21">
                  <c:v>37</c:v>
                </c:pt>
                <c:pt idx="22">
                  <c:v>31</c:v>
                </c:pt>
                <c:pt idx="2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7D-409A-A18F-03A915C336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9</c:v>
                </c:pt>
                <c:pt idx="13">
                  <c:v>2</c:v>
                </c:pt>
                <c:pt idx="14">
                  <c:v>4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7D-409A-A18F-03A915C336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18</c:v>
                </c:pt>
                <c:pt idx="1">
                  <c:v>10</c:v>
                </c:pt>
                <c:pt idx="2">
                  <c:v>8</c:v>
                </c:pt>
                <c:pt idx="3">
                  <c:v>40</c:v>
                </c:pt>
                <c:pt idx="4">
                  <c:v>80</c:v>
                </c:pt>
                <c:pt idx="5">
                  <c:v>168</c:v>
                </c:pt>
                <c:pt idx="6">
                  <c:v>162</c:v>
                </c:pt>
                <c:pt idx="7">
                  <c:v>163</c:v>
                </c:pt>
                <c:pt idx="8">
                  <c:v>186</c:v>
                </c:pt>
                <c:pt idx="9">
                  <c:v>217</c:v>
                </c:pt>
                <c:pt idx="10">
                  <c:v>221</c:v>
                </c:pt>
                <c:pt idx="11">
                  <c:v>175</c:v>
                </c:pt>
                <c:pt idx="12">
                  <c:v>127</c:v>
                </c:pt>
                <c:pt idx="13">
                  <c:v>121</c:v>
                </c:pt>
                <c:pt idx="14">
                  <c:v>95</c:v>
                </c:pt>
                <c:pt idx="15">
                  <c:v>55</c:v>
                </c:pt>
                <c:pt idx="16">
                  <c:v>68</c:v>
                </c:pt>
                <c:pt idx="17">
                  <c:v>75</c:v>
                </c:pt>
                <c:pt idx="18">
                  <c:v>64</c:v>
                </c:pt>
                <c:pt idx="19">
                  <c:v>50</c:v>
                </c:pt>
                <c:pt idx="20">
                  <c:v>47</c:v>
                </c:pt>
                <c:pt idx="21">
                  <c:v>65</c:v>
                </c:pt>
                <c:pt idx="22">
                  <c:v>51</c:v>
                </c:pt>
                <c:pt idx="23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7D-409A-A18F-03A915C336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7</c:v>
                </c:pt>
                <c:pt idx="1">
                  <c:v>11</c:v>
                </c:pt>
                <c:pt idx="2">
                  <c:v>3</c:v>
                </c:pt>
                <c:pt idx="3">
                  <c:v>9</c:v>
                </c:pt>
                <c:pt idx="4">
                  <c:v>9</c:v>
                </c:pt>
                <c:pt idx="5">
                  <c:v>17</c:v>
                </c:pt>
                <c:pt idx="6">
                  <c:v>29</c:v>
                </c:pt>
                <c:pt idx="7">
                  <c:v>27</c:v>
                </c:pt>
                <c:pt idx="8">
                  <c:v>34</c:v>
                </c:pt>
                <c:pt idx="9">
                  <c:v>54</c:v>
                </c:pt>
                <c:pt idx="10">
                  <c:v>35</c:v>
                </c:pt>
                <c:pt idx="11">
                  <c:v>28</c:v>
                </c:pt>
                <c:pt idx="12">
                  <c:v>22</c:v>
                </c:pt>
                <c:pt idx="13">
                  <c:v>16</c:v>
                </c:pt>
                <c:pt idx="14">
                  <c:v>8</c:v>
                </c:pt>
                <c:pt idx="15">
                  <c:v>4</c:v>
                </c:pt>
                <c:pt idx="16">
                  <c:v>5</c:v>
                </c:pt>
                <c:pt idx="17">
                  <c:v>5</c:v>
                </c:pt>
                <c:pt idx="18">
                  <c:v>8</c:v>
                </c:pt>
                <c:pt idx="19">
                  <c:v>4</c:v>
                </c:pt>
                <c:pt idx="20">
                  <c:v>17</c:v>
                </c:pt>
                <c:pt idx="21">
                  <c:v>10</c:v>
                </c:pt>
                <c:pt idx="22">
                  <c:v>5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7D-409A-A18F-03A915C336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39</c:v>
                </c:pt>
                <c:pt idx="1">
                  <c:v>22</c:v>
                </c:pt>
                <c:pt idx="2">
                  <c:v>31</c:v>
                </c:pt>
                <c:pt idx="3">
                  <c:v>36</c:v>
                </c:pt>
                <c:pt idx="4">
                  <c:v>82</c:v>
                </c:pt>
                <c:pt idx="5">
                  <c:v>78</c:v>
                </c:pt>
                <c:pt idx="6">
                  <c:v>191</c:v>
                </c:pt>
                <c:pt idx="7">
                  <c:v>4015</c:v>
                </c:pt>
                <c:pt idx="8">
                  <c:v>2131</c:v>
                </c:pt>
                <c:pt idx="9">
                  <c:v>1858</c:v>
                </c:pt>
                <c:pt idx="10">
                  <c:v>1621</c:v>
                </c:pt>
                <c:pt idx="11">
                  <c:v>1559</c:v>
                </c:pt>
                <c:pt idx="12">
                  <c:v>278</c:v>
                </c:pt>
                <c:pt idx="13">
                  <c:v>187</c:v>
                </c:pt>
                <c:pt idx="14">
                  <c:v>172</c:v>
                </c:pt>
                <c:pt idx="15">
                  <c:v>127</c:v>
                </c:pt>
                <c:pt idx="16">
                  <c:v>131</c:v>
                </c:pt>
                <c:pt idx="17">
                  <c:v>134</c:v>
                </c:pt>
                <c:pt idx="18">
                  <c:v>121</c:v>
                </c:pt>
                <c:pt idx="19">
                  <c:v>122</c:v>
                </c:pt>
                <c:pt idx="20">
                  <c:v>99</c:v>
                </c:pt>
                <c:pt idx="21">
                  <c:v>132</c:v>
                </c:pt>
                <c:pt idx="22">
                  <c:v>112</c:v>
                </c:pt>
                <c:pt idx="23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97D-409A-A18F-03A915C336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  <c:pt idx="7">
                  <c:v>5</c:v>
                </c:pt>
                <c:pt idx="8">
                  <c:v>15</c:v>
                </c:pt>
                <c:pt idx="9">
                  <c:v>33</c:v>
                </c:pt>
                <c:pt idx="10">
                  <c:v>25</c:v>
                </c:pt>
                <c:pt idx="11">
                  <c:v>8</c:v>
                </c:pt>
                <c:pt idx="12">
                  <c:v>15</c:v>
                </c:pt>
                <c:pt idx="13">
                  <c:v>11</c:v>
                </c:pt>
                <c:pt idx="14">
                  <c:v>8</c:v>
                </c:pt>
                <c:pt idx="15">
                  <c:v>12</c:v>
                </c:pt>
                <c:pt idx="16">
                  <c:v>11</c:v>
                </c:pt>
                <c:pt idx="17">
                  <c:v>6</c:v>
                </c:pt>
                <c:pt idx="18">
                  <c:v>7</c:v>
                </c:pt>
                <c:pt idx="19">
                  <c:v>2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97D-409A-A18F-03A915C336E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19</c:v>
                </c:pt>
                <c:pt idx="7">
                  <c:v>17</c:v>
                </c:pt>
                <c:pt idx="8">
                  <c:v>19</c:v>
                </c:pt>
                <c:pt idx="9">
                  <c:v>39</c:v>
                </c:pt>
                <c:pt idx="10">
                  <c:v>36</c:v>
                </c:pt>
                <c:pt idx="11">
                  <c:v>23</c:v>
                </c:pt>
                <c:pt idx="12">
                  <c:v>17</c:v>
                </c:pt>
                <c:pt idx="13">
                  <c:v>10</c:v>
                </c:pt>
                <c:pt idx="14">
                  <c:v>10</c:v>
                </c:pt>
                <c:pt idx="15">
                  <c:v>12</c:v>
                </c:pt>
                <c:pt idx="16">
                  <c:v>5</c:v>
                </c:pt>
                <c:pt idx="17">
                  <c:v>11</c:v>
                </c:pt>
                <c:pt idx="18">
                  <c:v>8</c:v>
                </c:pt>
                <c:pt idx="19">
                  <c:v>4</c:v>
                </c:pt>
                <c:pt idx="20">
                  <c:v>0</c:v>
                </c:pt>
                <c:pt idx="21">
                  <c:v>2</c:v>
                </c:pt>
                <c:pt idx="22">
                  <c:v>12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97D-409A-A18F-03A915C336E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4</c:v>
                </c:pt>
                <c:pt idx="9">
                  <c:v>4</c:v>
                </c:pt>
                <c:pt idx="10">
                  <c:v>10</c:v>
                </c:pt>
                <c:pt idx="11">
                  <c:v>2</c:v>
                </c:pt>
                <c:pt idx="12">
                  <c:v>6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5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97D-409A-A18F-03A915C336E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5</c:v>
                </c:pt>
                <c:pt idx="7">
                  <c:v>11</c:v>
                </c:pt>
                <c:pt idx="8">
                  <c:v>5</c:v>
                </c:pt>
                <c:pt idx="9">
                  <c:v>9</c:v>
                </c:pt>
                <c:pt idx="10">
                  <c:v>11</c:v>
                </c:pt>
                <c:pt idx="11">
                  <c:v>17</c:v>
                </c:pt>
                <c:pt idx="12">
                  <c:v>10</c:v>
                </c:pt>
                <c:pt idx="13">
                  <c:v>5</c:v>
                </c:pt>
                <c:pt idx="14">
                  <c:v>1</c:v>
                </c:pt>
                <c:pt idx="15">
                  <c:v>6</c:v>
                </c:pt>
                <c:pt idx="16">
                  <c:v>4</c:v>
                </c:pt>
                <c:pt idx="17">
                  <c:v>6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97D-409A-A18F-03A915C33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39080"/>
        <c:axId val="295135800"/>
      </c:lineChart>
      <c:catAx>
        <c:axId val="29513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5800"/>
        <c:crosses val="autoZero"/>
        <c:auto val="1"/>
        <c:lblAlgn val="ctr"/>
        <c:lblOffset val="100"/>
        <c:noMultiLvlLbl val="0"/>
      </c:catAx>
      <c:valAx>
        <c:axId val="29513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144</c:v>
                </c:pt>
                <c:pt idx="1">
                  <c:v>202</c:v>
                </c:pt>
                <c:pt idx="2">
                  <c:v>209</c:v>
                </c:pt>
                <c:pt idx="3">
                  <c:v>405</c:v>
                </c:pt>
                <c:pt idx="4">
                  <c:v>76</c:v>
                </c:pt>
                <c:pt idx="5">
                  <c:v>93</c:v>
                </c:pt>
                <c:pt idx="6">
                  <c:v>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67-4647-B477-0B92CB0A0D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11</c:v>
                </c:pt>
                <c:pt idx="2">
                  <c:v>5</c:v>
                </c:pt>
                <c:pt idx="3">
                  <c:v>8</c:v>
                </c:pt>
                <c:pt idx="4">
                  <c:v>10</c:v>
                </c:pt>
                <c:pt idx="5">
                  <c:v>4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67-4647-B477-0B92CB0A0D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319</c:v>
                </c:pt>
                <c:pt idx="1">
                  <c:v>256</c:v>
                </c:pt>
                <c:pt idx="2">
                  <c:v>262</c:v>
                </c:pt>
                <c:pt idx="3">
                  <c:v>515</c:v>
                </c:pt>
                <c:pt idx="4">
                  <c:v>209</c:v>
                </c:pt>
                <c:pt idx="5">
                  <c:v>223</c:v>
                </c:pt>
                <c:pt idx="6">
                  <c:v>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67-4647-B477-0B92CB0A0D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</c:v>
                </c:pt>
                <c:pt idx="1">
                  <c:v>59</c:v>
                </c:pt>
                <c:pt idx="2">
                  <c:v>55</c:v>
                </c:pt>
                <c:pt idx="3">
                  <c:v>100</c:v>
                </c:pt>
                <c:pt idx="4">
                  <c:v>20</c:v>
                </c:pt>
                <c:pt idx="5">
                  <c:v>26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67-4647-B477-0B92CB0A0D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422</c:v>
                </c:pt>
                <c:pt idx="1">
                  <c:v>6673</c:v>
                </c:pt>
                <c:pt idx="2">
                  <c:v>335</c:v>
                </c:pt>
                <c:pt idx="3">
                  <c:v>372</c:v>
                </c:pt>
                <c:pt idx="4">
                  <c:v>423</c:v>
                </c:pt>
                <c:pt idx="5">
                  <c:v>368</c:v>
                </c:pt>
                <c:pt idx="6">
                  <c:v>4748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67-4647-B477-0B92CB0A0D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29</c:v>
                </c:pt>
                <c:pt idx="1">
                  <c:v>26</c:v>
                </c:pt>
                <c:pt idx="2">
                  <c:v>19</c:v>
                </c:pt>
                <c:pt idx="3">
                  <c:v>35</c:v>
                </c:pt>
                <c:pt idx="4">
                  <c:v>6</c:v>
                </c:pt>
                <c:pt idx="5">
                  <c:v>31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67-4647-B477-0B92CB0A0D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23</c:v>
                </c:pt>
                <c:pt idx="1">
                  <c:v>33</c:v>
                </c:pt>
                <c:pt idx="2">
                  <c:v>27</c:v>
                </c:pt>
                <c:pt idx="3">
                  <c:v>53</c:v>
                </c:pt>
                <c:pt idx="4">
                  <c:v>10</c:v>
                </c:pt>
                <c:pt idx="5">
                  <c:v>19</c:v>
                </c:pt>
                <c:pt idx="6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67-4647-B477-0B92CB0A0D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5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067-4647-B477-0B92CB0A0DF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13</c:v>
                </c:pt>
                <c:pt idx="1">
                  <c:v>17</c:v>
                </c:pt>
                <c:pt idx="2">
                  <c:v>10</c:v>
                </c:pt>
                <c:pt idx="3">
                  <c:v>12</c:v>
                </c:pt>
                <c:pt idx="4">
                  <c:v>4</c:v>
                </c:pt>
                <c:pt idx="5">
                  <c:v>9</c:v>
                </c:pt>
                <c:pt idx="6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67-4647-B477-0B92CB0A0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35472"/>
        <c:axId val="295134488"/>
      </c:barChart>
      <c:catAx>
        <c:axId val="29513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4488"/>
        <c:crosses val="autoZero"/>
        <c:auto val="1"/>
        <c:lblAlgn val="ctr"/>
        <c:lblOffset val="100"/>
        <c:noMultiLvlLbl val="0"/>
      </c:catAx>
      <c:valAx>
        <c:axId val="29513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241</c:v>
                </c:pt>
                <c:pt idx="1">
                  <c:v>19</c:v>
                </c:pt>
                <c:pt idx="2">
                  <c:v>9</c:v>
                </c:pt>
                <c:pt idx="3">
                  <c:v>5</c:v>
                </c:pt>
                <c:pt idx="4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3C-4A0C-B7BA-494E9A9916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3C-4A0C-B7BA-494E9A9916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455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3C-4A0C-B7BA-494E9A9916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34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3C-4A0C-B7BA-494E9A9916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417</c:v>
                </c:pt>
                <c:pt idx="1">
                  <c:v>18</c:v>
                </c:pt>
                <c:pt idx="2">
                  <c:v>6</c:v>
                </c:pt>
                <c:pt idx="3">
                  <c:v>19</c:v>
                </c:pt>
                <c:pt idx="4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3C-4A0C-B7BA-494E9A9916D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15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3C-4A0C-B7BA-494E9A9916D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53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3C-4A0C-B7BA-494E9A9916D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3C-4A0C-B7BA-494E9A9916D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3C-4A0C-B7BA-494E9A991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37768"/>
        <c:axId val="295142032"/>
      </c:barChart>
      <c:catAx>
        <c:axId val="29513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42032"/>
        <c:crosses val="autoZero"/>
        <c:auto val="1"/>
        <c:lblAlgn val="ctr"/>
        <c:lblOffset val="100"/>
        <c:noMultiLvlLbl val="0"/>
      </c:catAx>
      <c:valAx>
        <c:axId val="29514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241</c:v>
                </c:pt>
                <c:pt idx="1">
                  <c:v>7</c:v>
                </c:pt>
                <c:pt idx="2">
                  <c:v>455</c:v>
                </c:pt>
                <c:pt idx="3">
                  <c:v>34</c:v>
                </c:pt>
                <c:pt idx="4">
                  <c:v>417</c:v>
                </c:pt>
                <c:pt idx="5">
                  <c:v>15</c:v>
                </c:pt>
                <c:pt idx="6">
                  <c:v>53</c:v>
                </c:pt>
                <c:pt idx="7">
                  <c:v>0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D-45A9-9B85-F6270B4F87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19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18</c:v>
                </c:pt>
                <c:pt idx="5">
                  <c:v>5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4D-45A9-9B85-F6270B4F87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9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4D-45A9-9B85-F6270B4F87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19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4D-45A9-9B85-F6270B4F87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81</c:v>
                </c:pt>
                <c:pt idx="1">
                  <c:v>0</c:v>
                </c:pt>
                <c:pt idx="2">
                  <c:v>48</c:v>
                </c:pt>
                <c:pt idx="3">
                  <c:v>35</c:v>
                </c:pt>
                <c:pt idx="4">
                  <c:v>119</c:v>
                </c:pt>
                <c:pt idx="5">
                  <c:v>2</c:v>
                </c:pt>
                <c:pt idx="6">
                  <c:v>1</c:v>
                </c:pt>
                <c:pt idx="7">
                  <c:v>14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4D-45A9-9B85-F6270B4F8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146624"/>
        <c:axId val="295150232"/>
      </c:barChart>
      <c:catAx>
        <c:axId val="29514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50232"/>
        <c:crosses val="autoZero"/>
        <c:auto val="1"/>
        <c:lblAlgn val="ctr"/>
        <c:lblOffset val="100"/>
        <c:noMultiLvlLbl val="0"/>
      </c:catAx>
      <c:valAx>
        <c:axId val="29515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4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74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23292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31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6485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383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838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816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780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365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805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542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986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201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9154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70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13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7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86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00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11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00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90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734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1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11439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147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195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711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776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074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49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166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389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2513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498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178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754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30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2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4484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3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4133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959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560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392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52781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5314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133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12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670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268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06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719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2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9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5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8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8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9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48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7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127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17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837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912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4810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740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152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850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8471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035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5091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975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Following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2442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20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8227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77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0639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417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422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80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4230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869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007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562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049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529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7254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880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658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106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7633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557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2978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707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183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39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6664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489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Retweets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758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430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9801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36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Replies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7625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57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024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481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918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789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340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023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621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27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9195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57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3312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130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5341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220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987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65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34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642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27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19:24:25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</a:t>
                      </a:r>
                      <a:r>
                        <a:rPr lang="en-US" sz="1000"/>
                        <a:t>https://t.co/wNNUTEnma1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1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17:20:07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للتواصل:… </a:t>
                      </a:r>
                      <a:r>
                        <a:rPr lang="en-US" sz="1000"/>
                        <a:t>https://t.co/T6U1mgk2Nu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38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15:20:40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-المنصورية
-القرين
-الأ… </a:t>
                      </a:r>
                      <a:r>
                        <a:rPr lang="en-US" sz="1000"/>
                        <a:t>https://t.co/BPaRhpN1AQ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9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15:07:08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للفائزين الثلاثة في السحب الربع سنوي لحساب </a:t>
                      </a:r>
                      <a:r>
                        <a:rPr lang="en-US" sz="1000"/>
                        <a:t>Youth </a:t>
                      </a:r>
                      <a:r>
                        <a:rPr lang="ar-AE" sz="1000"/>
                        <a:t>للشباب. </a:t>
                      </a:r>
                      <a:r>
                        <a:rPr lang="en-US" sz="1000"/>
                        <a:t>https://t.co/DdowFXnpJd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76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15:02:06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 </a:t>
                      </a:r>
                      <a:r>
                        <a:rPr lang="en-US" sz="1000"/>
                        <a:t>https://t.co/p4gwxKXYV8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7970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60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31089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587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906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356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187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602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14:08:54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والت… </a:t>
                      </a:r>
                      <a:r>
                        <a:rPr lang="en-US" sz="1000"/>
                        <a:t>https://t.co/bOaChoxKWr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78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13:14:23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يرعى حفل تخريج طلبة متلازمة الداون
#</a:t>
                      </a:r>
                      <a:r>
                        <a:rPr lang="en-US" sz="1000"/>
                        <a:t>abk_cares https://t.co/qHwV9Ke12U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90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13:04:02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https://t.co/x6DlkeCvCG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21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- 2016-12-18 12:50:51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 </a:t>
                      </a:r>
                      <a:r>
                        <a:rPr lang="en-US" sz="1000"/>
                        <a:t>https://t.co/AjJPc9d4OY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15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12:25:50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حصري لعملاء  </a:t>
                      </a:r>
                      <a:r>
                        <a:rPr lang="en-US" sz="1000"/>
                        <a:t>CLICK
</a:t>
                      </a:r>
                      <a:r>
                        <a:rPr lang="ar-AE" sz="1000"/>
                        <a:t>خصم يصل لغاية 10 د.ك عبر إشعارات تطبيق بوبيان موبايل.
للمزيد:
</a:t>
                      </a:r>
                      <a:r>
                        <a:rPr lang="en-US" sz="1000"/>
                        <a:t>https://t.co/WFize2Ru70… https://t.co/OiqQVsK7Xe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87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12:25:34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 </a:t>
                      </a:r>
                      <a:r>
                        <a:rPr lang="en-US" sz="1000"/>
                        <a:t>https://t.co/JAlFy6U1Gs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021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641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53452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029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9141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736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9771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51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4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12:18:38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 احمد خليفة راشد الشحومي بجائزة 125000 د.ك مع السحب الربع سنوي لحساب يومي. </a:t>
                      </a:r>
                      <a:r>
                        <a:rPr lang="en-US" sz="1000"/>
                        <a:t>https://t.co/lla1Axy2SA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54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12:02:07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شكراً لتفاعلكم
جواب السؤال : </a:t>
                      </a:r>
                      <a:r>
                        <a:rPr lang="en-US" sz="1000"/>
                        <a:t>UTap
</a:t>
                      </a:r>
                      <a:r>
                        <a:rPr lang="ar-AE" sz="1000"/>
                        <a:t>مبروك للفائز: @</a:t>
                      </a:r>
                      <a:r>
                        <a:rPr lang="en-US" sz="1000"/>
                        <a:t>danalhai
</a:t>
                      </a:r>
                      <a:r>
                        <a:rPr lang="ar-AE" sz="1000"/>
                        <a:t>يرجى إرسال بيانات الإتصال بك في رسالة خاصة ليتم التواصل معك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7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11:55:21</a:t>
                      </a:r>
                      <a:r>
                        <a:rPr lang="en-US" sz="1000"/>
                        <a:t>
Congratulations to the lucky winners KD 5000 with Yawmi Account
</a:t>
                      </a:r>
                      <a:r>
                        <a:rPr lang="ar-AE" sz="1000"/>
                        <a:t>مبروك للرابحين 5000 د.ك مع حساب يومي </a:t>
                      </a:r>
                      <a:r>
                        <a:rPr lang="en-US" sz="1000"/>
                        <a:t>https://t.co/5elYq1dDvg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9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11:13:44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 </a:t>
                      </a:r>
                      <a:r>
                        <a:rPr lang="en-US" sz="1000"/>
                        <a:t>https://t.co/Lq8Rmr1s3C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9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11:01:26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 </a:t>
                      </a:r>
                      <a:r>
                        <a:rPr lang="en-US" sz="1000"/>
                        <a:t>https://t.co/xuEIk9PRwg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07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11:01:02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https://t.co/cVAkRWD8oD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18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69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51542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194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954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132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8419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75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56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</a:t>
                      </a:r>
                      <a:r>
                        <a:rPr lang="en-US" sz="1000"/>
                        <a:t>https://t.co/WNzQTpP9w0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43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11:00:17</a:t>
                      </a:r>
                      <a:r>
                        <a:rPr lang="en-US" sz="1000"/>
                        <a:t>
Double your NBK Miles Points to 6 with every KD1 when using your Visa Signature card at Qiblah Travel Agency! https://t.co/MIZLpXsMau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6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10:02:27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العربية… </a:t>
                      </a:r>
                      <a:r>
                        <a:rPr lang="en-US" sz="1000"/>
                        <a:t>https://t.co/3vNM4gjv1H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33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09:30:59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بنك بوبيان في احتفال مرور 50 عاماً على تأسيس جامعة الكويت من خلال جهاز (خلك مبتسم) الذي يمنح الجميع هدايا بمجر… </a:t>
                      </a:r>
                      <a:r>
                        <a:rPr lang="en-US" sz="1000"/>
                        <a:t>https://t.co/LqKDtoawyi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46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09:15:53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 </a:t>
                      </a:r>
                      <a:r>
                        <a:rPr lang="en-US" sz="1000"/>
                        <a:t>https://t.co/LinIRhGc9d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9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09:02:02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حياكم_في فرع الشهداء من الأحد - الخميس 8:30 صباحاً ولغاية 3:00 عصراً </a:t>
                      </a:r>
                      <a:r>
                        <a:rPr lang="en-US" sz="1000"/>
                        <a:t>https://t.co/dK6LHMWbi3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770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93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93118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477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093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6422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992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839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37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 الدفع بمنتهى السرعة والسهولة مع بطاقات </a:t>
                      </a:r>
                      <a:r>
                        <a:rPr lang="en-US" sz="1000"/>
                        <a:t>Tap &amp;amp; Pay NBK </a:t>
                      </a:r>
                      <a:r>
                        <a:rPr lang="ar-AE" sz="1000"/>
                        <a:t>التي تدعم تقنية جديدة من نوعها للدفع بمجرد تمرير بطاقتك </a:t>
                      </a:r>
                      <a:r>
                        <a:rPr lang="en-US" sz="1000"/>
                        <a:t>https://t.co/qcF1olwyTq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4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08:55:02</a:t>
                      </a:r>
                      <a:r>
                        <a:rPr lang="en-US" sz="1000"/>
                        <a:t>
Transactions are now faster &amp;amp; more convenient with NBK Tap &amp;amp; Pay. NBK Cards now facilitate contactless transactions! https://t.co/GdWUsJOGyf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9903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690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7104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63080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01767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58353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6408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7538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50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0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#اليوم_الوطني_العماني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59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#KFHENG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5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#KFHYouth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44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#KFHWDD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3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4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#SafetyTips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19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#KFHOulets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0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8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#مع_الجو_نبي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0061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34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8128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07778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58490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9437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5403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2785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#اليوم_العالمي_للتطوع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9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#KFHVolunteersTeam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7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#kfhtips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048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#الكويت_ترحب_بسلمان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54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0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48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#KFHCareers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0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#KFHAwards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2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44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94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94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71366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434613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31508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25269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1963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6786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0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#NBKFridayPrayer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2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#100_مليون_خطوة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2.2307692307692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0.76923076923077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0.92307692307692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3.9230769230769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9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#NBKWalkathon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0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#100MillionSteps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42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#عبدالله_ينتصر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3797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3448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23922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92121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5283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0263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11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3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32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7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48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@Noorii_404 - 2016-12-18 21:23:21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هل صحيح يوجد قرض طلابي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6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@el2jmi0 - 2016-12-18 21:04:59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وين اعانتي ليش ما نزلتوها؟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21:05:51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@Mixekya - 2016-12-18 20:43:50</a:t>
                      </a:r>
                      <a:r>
                        <a:rPr lang="en-US" sz="1000"/>
                        <a:t>
@Gulf_Bank </a:t>
                      </a:r>
                      <a:r>
                        <a:rPr lang="ar-AE" sz="1000"/>
                        <a:t>متى اعانه جامعه الكويت ان شاءالله ؟ </a:t>
                      </a:r>
                      <a:r>
                        <a:rPr lang="en-US" sz="1000"/>
                        <a:t>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21:42:09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6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@ABDULLA_AL3JMI_ - 2016-12-18 20:16:55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حساب الفانتزي مسكر ليش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21:00:06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7707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36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036424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8168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2215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9118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6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18:58:56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12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@razoooq - 2016-12-18 18:35:37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السلام عليكم
يعطيكم العافيه 
انا بفتح حساب عندكم 
وبعرف في عروض ؟ 
مع العلم اني بفتح حساب حق التوظيف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54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@na104444 - 2016-12-18 18:35:05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لو سمحت استفسار ابي الفوائد  كم بالميه ارجو الرد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18:37:17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13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@3nzrut - 2016-12-18 18:05:17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اخوي متى العاده ينزل راتب الديوان الاميري؟
اي تاريخ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18:06:57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30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@mjnon_almrngy - 2016-12-18 16:45:18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اخوي مساعدات الشئون مانزلت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19/12/2016 14:27:23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1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@397_54 - 2016-12-18 16:42:12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تنزلون الشؤون ؟؟ وليش التأخير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16:45:40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8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@_A262 - 2016-12-18 16:25:19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متى اعانة قست ؟ </a:t>
                      </a:r>
                      <a:r>
                        <a:rPr lang="en-US" sz="1000"/>
                        <a:t>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16:30:23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26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5836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76308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23922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96028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7893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67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@al7waroooon - 2016-12-18 15:48:39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ايداع الشئون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15:49:12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96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@MuniAlk - 2016-12-18 15:29:54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سلام عليكم متى تنزل معاشات الشئون الاجتماعيه؟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15:30:45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87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@a6oooooooooo2 - 2016-12-18 14:50:27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السلام عليكم ما نزلت معاشات شون 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14:52:37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6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@fuvyjftnji - 2016-12-18 14:36:03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متى تنزل مساعدات الشؤون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8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@s_gntl - 2016-12-18 14:17:09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متى اعانه طلبة كلية القانون الكويتيه العالميه؟
@</a:t>
                      </a:r>
                      <a:r>
                        <a:rPr lang="en-US" sz="1000"/>
                        <a:t>Bankboubyan 
#kilaw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19/12/2016 01:43:13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77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@smaosm23 - 2016-12-18 14:07:45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السلام عليكم ، متى ينزل معاش الشؤون لربات البيوت؟!! @</a:t>
                      </a:r>
                      <a:r>
                        <a:rPr lang="en-US" sz="1000"/>
                        <a:t>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14:08:39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1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@amjk83 - 2016-12-18 13:47:53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عليكم. بطاقة السحب الآلي و الفيزا منتهين من شهر ٦. شكثر تطول اذا بطلب بدل من الفرع؟ يصير اطلبها من فرع المطار؟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13:49:29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99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@Q8girl24 - 2016-12-18 12:54:37</a:t>
                      </a:r>
                      <a:r>
                        <a:rPr lang="en-US" sz="1000"/>
                        <a:t>
@Bankboubyan  </a:t>
                      </a:r>
                      <a:r>
                        <a:rPr lang="ar-AE" sz="1000"/>
                        <a:t>السلام عليكم إذا بحول إعانتي ليه بنك 
بوبيان شنو المطلوب؟ وجم شهر توقف الاعانه؟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13:34:52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8920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998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333789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56569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52649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7826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80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@q8__811 - 2016-12-18 12:45:51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السلام عليكم ، لوسمحت متى تنزل اعانة الجامعه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12:46:14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4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@AMarafi - 2016-12-18 12:45:31</a:t>
                      </a:r>
                      <a:r>
                        <a:rPr lang="en-US" sz="1000"/>
                        <a:t>
@NBKPage NFC? Apple Pay?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12:55:37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6044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5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53336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93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3281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40676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9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23:38:38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الف شكر لكم علي سرعة الرد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23:41:06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6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@ahmad_alabbad13 - 2016-12-18 23:31:39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اي مطاعم الي فيها خصم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23:37:11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20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@AnaMisin - 2016-12-18 23:26:28</a:t>
                      </a:r>
                      <a:r>
                        <a:rPr lang="en-US" sz="1000"/>
                        <a:t>
@AMarafi Obviously, Google is not @NBKPage's best friend.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48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@6b83ea1312394d2 - 2016-12-18 23:15:59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اخوي اعانة جامعة الكويت متى تنزل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23:20:12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66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@v_8807 - 2016-12-18 23:05:25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السلام عليكم راتب دعم العماله متى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23:17:50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4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@A_M_ALnabhn - 2016-12-18 22:50:49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صباح الخير متي تنزل اعانة الخرجين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22:58:31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24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@jam3y_ml8oof - 2016-12-18 22:31:36</a:t>
                      </a:r>
                      <a:r>
                        <a:rPr lang="en-US" sz="1000"/>
                        <a:t>
@KFHGroup </a:t>
                      </a:r>
                      <a:r>
                        <a:rPr lang="ar-AE" sz="1000"/>
                        <a:t>شكرا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18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@MeithaFahd - 2016-12-18 22:19:26</a:t>
                      </a:r>
                      <a:r>
                        <a:rPr lang="en-US" sz="1000"/>
                        <a:t>
@Bankboubyan 
</a:t>
                      </a:r>
                      <a:r>
                        <a:rPr lang="ar-AE" sz="1000"/>
                        <a:t>ما إشتقت؟ 
ما حنّيت ؟
ما حن قلبك؟ 
ما غافلك شوقك و وداك لطريقي , وجيت لي؟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9558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122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36286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290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6013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6779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0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@afrah335000 - 2016-12-18 22:08:24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أركان الاسلام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14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@fhdbgc - 2016-12-18 22:08:23</a:t>
                      </a:r>
                      <a:r>
                        <a:rPr lang="en-US" sz="1000"/>
                        <a:t>
@NBKPage @Q8A_y </a:t>
                      </a:r>
                      <a:r>
                        <a:rPr lang="ar-AE" sz="1000"/>
                        <a:t>براة ذمه تقعد ٣ اسابيع بنك سي ولاكن الوعد البنك المركزي ان شاء الله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51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@_simplydark - 2016-12-18 22:07:19</a:t>
                      </a:r>
                      <a:r>
                        <a:rPr lang="en-US" sz="1000"/>
                        <a:t>
@ALTijariCBK </a:t>
                      </a:r>
                      <a:r>
                        <a:rPr lang="ar-AE" sz="1000"/>
                        <a:t>مسحوب مني ١٠ د.ك بدون ما انا اسحب شنو السبب ؟؟؟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22:12:40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8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@omalifa - 2016-12-18 22:06:28</a:t>
                      </a:r>
                      <a:r>
                        <a:rPr lang="en-US" sz="1000"/>
                        <a:t>
@BurganBankGroup </a:t>
                      </a:r>
                      <a:r>
                        <a:rPr lang="ar-AE" sz="1000"/>
                        <a:t>عليهم بالعافية والفال لنا </a:t>
                      </a:r>
                      <a:r>
                        <a:rPr lang="en-US" sz="1000"/>
                        <a:t>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76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@ffnew980 - 2016-12-18 21:59:48</a:t>
                      </a:r>
                      <a:r>
                        <a:rPr lang="en-US" sz="1000"/>
                        <a:t>
@sjic_90 @NBKPage </a:t>
                      </a:r>
                      <a:r>
                        <a:rPr lang="ar-AE" sz="1000"/>
                        <a:t>فصيل العنزي ممكن خاص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90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@ABDULLA_AL3JMI_ - 2016-12-18 21:52:55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اخوي شاركت بالفانتزي يطلع لي الحساب مغلق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22:02:33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0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21:45:30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زين علچ بوسهم هدية جبر خاطر </a:t>
                      </a:r>
                      <a:r>
                        <a:rPr lang="en-US" sz="1000"/>
                        <a:t>💔
</a:t>
                      </a:r>
                      <a:r>
                        <a:rPr lang="ar-AE" sz="1000"/>
                        <a:t>شدعوه ٦ سنين ماشفت منكم شي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66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21:44:49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خلاص لاتعصبون بس غيروا بطاقتي مالت الشباب ترى توظفت </a:t>
                      </a:r>
                      <a:r>
                        <a:rPr lang="en-US" sz="1000"/>
                        <a:t>💔🚶🏻‍♀️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5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21:43:56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خلوها ١٠ الاف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1926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7101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7944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860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1051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6576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03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21:43:13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ولا تزعلون ربع مليون راضية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7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21:42:57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خلاص عشان خاطركم خلوها نص مليون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4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21:42:30</a:t>
                      </a:r>
                      <a:r>
                        <a:rPr lang="en-US" sz="1000"/>
                        <a:t>
@NBKPage </a:t>
                      </a:r>
                      <a:r>
                        <a:rPr lang="ar-AE" sz="1000"/>
                        <a:t>مليون د.ك مااقول لا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21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@FayAlAzmi - 2016-12-18 21:41:55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شوفوا مادام اليوم عيد ميلادي ابي هدية منكم ☺️
@</a:t>
                      </a:r>
                      <a:r>
                        <a:rPr lang="en-US" sz="1000"/>
                        <a:t>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5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@Shahd_alDughaim - 2016-12-18 21:37:16</a:t>
                      </a:r>
                      <a:r>
                        <a:rPr lang="en-US" sz="1000"/>
                        <a:t>
@KFHGroup @12o_4 </a:t>
                      </a:r>
                      <a:r>
                        <a:rPr lang="ar-AE" sz="1000"/>
                        <a:t>نص بنص انا وياج </a:t>
                      </a:r>
                      <a:r>
                        <a:rPr lang="en-US" sz="1000"/>
                        <a:t>😂💔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8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21:35:23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هذا كلام الصج لكن من فضلك تتاكد لان الاعانه نازله عندنا بالسستم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21:40:24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12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@manooolaaa933 - 2016-12-18 21:31:44</a:t>
                      </a:r>
                      <a:r>
                        <a:rPr lang="en-US" sz="1000"/>
                        <a:t>
@Bankboubyan </a:t>
                      </a:r>
                      <a:r>
                        <a:rPr lang="ar-AE" sz="1000"/>
                        <a:t>مشكور اخوي سعد انتم البنك الافضل بالنسبه 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18/12/2016 21:32:48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2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@madride_11 - 2016-12-18 21:30:21</a:t>
                      </a:r>
                      <a:r>
                        <a:rPr lang="en-US" sz="1000"/>
                        <a:t>
@BaderAlarouj @NBKPage </a:t>
                      </a:r>
                      <a:r>
                        <a:rPr lang="ar-AE" sz="1000"/>
                        <a:t>ههههههه شدعوه مو لهدرجه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0651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987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36016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65729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1746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6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@Essa1995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(7), @NBKPage (20), @Gulf_Bank (5), @Bankboubyan (35), @warbabank (1), @ALTijariCBK (5),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7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(58)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14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@Bankboubyan (38), @warbabank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2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@saaaed2006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(12), @Gulf_Bank (13), @Bankboubyan (14), @warbabank (1), @ALTijariCBK (1), @Abk_kuwait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48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@umasseel2000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37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@HagMXag8No8CLca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(6), @Gulf_Bank (11), @Bankboubyan (8), @ALTijariCBK (8), @BurganBankGroup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5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@MYSOUL12415886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7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@Rashaitech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203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319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76338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82593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954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6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@batoo224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91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@a__altuwaijri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01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(30), @warbabank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7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@305_1m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(17), @Bankboubyan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91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@mahmoud10822103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37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@Nasseralmazidi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@Gulf_Bank (18), @ALTijariCBK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88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@mahoooota4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@Abk_kuwait (31)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@al7ab99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99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@mahmoud50661186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0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@coolwave_blog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581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4506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22277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56798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8376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4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@jamila_313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40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@FaisalSALMulla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3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@b8f3dafd55074e6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57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(7), @Bankboubyan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10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@GaGa37Ga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35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@_renadoo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@Bankboubyan (24)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1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@najaat_boqrais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4807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603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2607</Words>
  <Application>Microsoft Office PowerPoint</Application>
  <PresentationFormat>On-screen Show (4:3)</PresentationFormat>
  <Paragraphs>1046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Arial</vt:lpstr>
      <vt:lpstr>Calibri</vt:lpstr>
      <vt:lpstr>quintly_template</vt:lpstr>
      <vt:lpstr>TW FULL</vt:lpstr>
      <vt:lpstr>Key Metrics Table - 1 of 2</vt:lpstr>
      <vt:lpstr>Key Metrics Table - 2 of 2</vt:lpstr>
      <vt:lpstr>Key Metrics Radar</vt:lpstr>
      <vt:lpstr>Followers Total</vt:lpstr>
      <vt:lpstr>Followers Table</vt:lpstr>
      <vt:lpstr>Followers Change</vt:lpstr>
      <vt:lpstr>Followers Change Rate</vt:lpstr>
      <vt:lpstr>Followers Change Per Weekday</vt:lpstr>
      <vt:lpstr>Following Total</vt:lpstr>
      <vt:lpstr>Following Change</vt:lpstr>
      <vt:lpstr>Following Change Rate</vt:lpstr>
      <vt:lpstr>Tweets Total</vt:lpstr>
      <vt:lpstr>Tweets Change</vt:lpstr>
      <vt:lpstr>Own Tweets</vt:lpstr>
      <vt:lpstr>Own Tweets By Hour</vt:lpstr>
      <vt:lpstr>Own Tweets By Weekday</vt:lpstr>
      <vt:lpstr>Replies To Users</vt:lpstr>
      <vt:lpstr>Tweet Type Distribution</vt:lpstr>
      <vt:lpstr>Interactions Distribution</vt:lpstr>
      <vt:lpstr>Interaction Rate</vt:lpstr>
      <vt:lpstr>Interaction Rate By Hour</vt:lpstr>
      <vt:lpstr>Interaction Rate By Weekday</vt:lpstr>
      <vt:lpstr>Retweets</vt:lpstr>
      <vt:lpstr>Average Retweets Per Own Tweet</vt:lpstr>
      <vt:lpstr>Average Likes Per Own Tweet</vt:lpstr>
      <vt:lpstr>Average Replies Per Own Tweet</vt:lpstr>
      <vt:lpstr>Average Interactions Per Own Tweet</vt:lpstr>
      <vt:lpstr>Mentions</vt:lpstr>
      <vt:lpstr>Mentions By Hour</vt:lpstr>
      <vt:lpstr>Mentions By Weekday</vt:lpstr>
      <vt:lpstr>Response Times</vt:lpstr>
      <vt:lpstr>Response Times Distribution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  <vt:lpstr>Hashtag Detection - 1 of 3</vt:lpstr>
      <vt:lpstr>Hashtag Detection - 2 of 3</vt:lpstr>
      <vt:lpstr>Hashtag Detection - 3 of 3</vt:lpstr>
      <vt:lpstr>Questions Table - 1 of 4</vt:lpstr>
      <vt:lpstr>Questions Table - 2 of 4</vt:lpstr>
      <vt:lpstr>Questions Table - 3 of 4</vt:lpstr>
      <vt:lpstr>Questions Table - 4 of 4</vt:lpstr>
      <vt:lpstr>Mentions Table - 1 of 3</vt:lpstr>
      <vt:lpstr>Mentions Table - 2 of 3</vt:lpstr>
      <vt:lpstr>Mentions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FULL</dc:title>
  <dc:creator>Administrator</dc:creator>
  <cp:lastModifiedBy>Administrator</cp:lastModifiedBy>
  <cp:revision>1</cp:revision>
  <dcterms:created xsi:type="dcterms:W3CDTF">2016-12-20T08:04:58Z</dcterms:created>
  <dcterms:modified xsi:type="dcterms:W3CDTF">2016-12-20T08:06:54Z</dcterms:modified>
</cp:coreProperties>
</file>