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6"/>
      <p:bold r:id="rId57"/>
      <p:italic r:id="rId58"/>
      <p:bold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44.444400000000002</c:v>
                </c:pt>
                <c:pt idx="2">
                  <c:v>59.694400000000002</c:v>
                </c:pt>
                <c:pt idx="3">
                  <c:v>0</c:v>
                </c:pt>
                <c:pt idx="4">
                  <c:v>12.2347</c:v>
                </c:pt>
                <c:pt idx="5">
                  <c:v>33.104300000000002</c:v>
                </c:pt>
                <c:pt idx="6">
                  <c:v>26.3018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33-4578-B9EE-28E2375204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26.9757</c:v>
                </c:pt>
                <c:pt idx="1">
                  <c:v>11.5741</c:v>
                </c:pt>
                <c:pt idx="2">
                  <c:v>4.6155999999999997</c:v>
                </c:pt>
                <c:pt idx="3">
                  <c:v>0</c:v>
                </c:pt>
                <c:pt idx="4">
                  <c:v>13.301600000000001</c:v>
                </c:pt>
                <c:pt idx="5">
                  <c:v>8.3416999999999994</c:v>
                </c:pt>
                <c:pt idx="6">
                  <c:v>6.0654000000000003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33-4578-B9EE-28E2375204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9.6348000000000003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2.2728000000000002</c:v>
                </c:pt>
                <c:pt idx="6">
                  <c:v>1.1187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33-4578-B9EE-28E2375204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97.227199999999996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9.5820000000000007</c:v>
                </c:pt>
                <c:pt idx="5">
                  <c:v>86.809700000000007</c:v>
                </c:pt>
                <c:pt idx="6">
                  <c:v>65.293700000000001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33-4578-B9EE-28E23752048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57.638599999999997</c:v>
                </c:pt>
                <c:pt idx="1">
                  <c:v>26.3889</c:v>
                </c:pt>
                <c:pt idx="2">
                  <c:v>16.393899999999999</c:v>
                </c:pt>
                <c:pt idx="3">
                  <c:v>0</c:v>
                </c:pt>
                <c:pt idx="4">
                  <c:v>9.6755999999999993</c:v>
                </c:pt>
                <c:pt idx="5">
                  <c:v>6.7263999999999999</c:v>
                </c:pt>
                <c:pt idx="6">
                  <c:v>2.3532999999999999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33-4578-B9EE-28E23752048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12.3864</c:v>
                </c:pt>
                <c:pt idx="1">
                  <c:v>56.018500000000003</c:v>
                </c:pt>
                <c:pt idx="2">
                  <c:v>17.9376</c:v>
                </c:pt>
                <c:pt idx="3">
                  <c:v>0</c:v>
                </c:pt>
                <c:pt idx="4">
                  <c:v>23.727900000000002</c:v>
                </c:pt>
                <c:pt idx="5">
                  <c:v>97.150899999999993</c:v>
                </c:pt>
                <c:pt idx="6">
                  <c:v>39.118699999999997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A33-4578-B9EE-28E23752048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4.2946999999999997</c:v>
                </c:pt>
                <c:pt idx="1">
                  <c:v>58.333300000000001</c:v>
                </c:pt>
                <c:pt idx="2">
                  <c:v>27.632000000000001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18.3935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A33-4578-B9EE-28E23752048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6.1882000000000001</c:v>
                </c:pt>
                <c:pt idx="1">
                  <c:v>47.685200000000002</c:v>
                </c:pt>
                <c:pt idx="2">
                  <c:v>6.6379000000000001</c:v>
                </c:pt>
                <c:pt idx="3">
                  <c:v>0</c:v>
                </c:pt>
                <c:pt idx="4">
                  <c:v>21.354299999999999</c:v>
                </c:pt>
                <c:pt idx="5">
                  <c:v>80.648799999999994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A33-4578-B9EE-28E23752048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5.1627999999999998</c:v>
                </c:pt>
                <c:pt idx="1">
                  <c:v>19.444400000000002</c:v>
                </c:pt>
                <c:pt idx="2">
                  <c:v>1.8061</c:v>
                </c:pt>
                <c:pt idx="3">
                  <c:v>0</c:v>
                </c:pt>
                <c:pt idx="4">
                  <c:v>16.176400000000001</c:v>
                </c:pt>
                <c:pt idx="5">
                  <c:v>11.783300000000001</c:v>
                </c:pt>
                <c:pt idx="6">
                  <c:v>4.8331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A33-4578-B9EE-28E237520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2422392"/>
        <c:axId val="242424032"/>
      </c:radarChart>
      <c:catAx>
        <c:axId val="242422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24032"/>
        <c:crosses val="autoZero"/>
        <c:auto val="1"/>
        <c:lblAlgn val="ctr"/>
        <c:lblOffset val="100"/>
        <c:noMultiLvlLbl val="0"/>
      </c:catAx>
      <c:valAx>
        <c:axId val="24242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2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165082</c:v>
                </c:pt>
                <c:pt idx="1">
                  <c:v>165286</c:v>
                </c:pt>
                <c:pt idx="2">
                  <c:v>165466</c:v>
                </c:pt>
                <c:pt idx="3">
                  <c:v>165658</c:v>
                </c:pt>
                <c:pt idx="4">
                  <c:v>165834</c:v>
                </c:pt>
                <c:pt idx="5">
                  <c:v>166001</c:v>
                </c:pt>
                <c:pt idx="6">
                  <c:v>166175</c:v>
                </c:pt>
                <c:pt idx="7">
                  <c:v>166336</c:v>
                </c:pt>
                <c:pt idx="8">
                  <c:v>166479</c:v>
                </c:pt>
                <c:pt idx="9">
                  <c:v>166628</c:v>
                </c:pt>
                <c:pt idx="10">
                  <c:v>166831</c:v>
                </c:pt>
                <c:pt idx="11">
                  <c:v>166998</c:v>
                </c:pt>
                <c:pt idx="12">
                  <c:v>167034</c:v>
                </c:pt>
                <c:pt idx="13">
                  <c:v>167341</c:v>
                </c:pt>
                <c:pt idx="14">
                  <c:v>167533</c:v>
                </c:pt>
                <c:pt idx="15">
                  <c:v>167706</c:v>
                </c:pt>
                <c:pt idx="16">
                  <c:v>167920</c:v>
                </c:pt>
                <c:pt idx="17">
                  <c:v>168122</c:v>
                </c:pt>
                <c:pt idx="18">
                  <c:v>168272</c:v>
                </c:pt>
                <c:pt idx="19">
                  <c:v>168425</c:v>
                </c:pt>
                <c:pt idx="20">
                  <c:v>168576</c:v>
                </c:pt>
                <c:pt idx="21">
                  <c:v>168729</c:v>
                </c:pt>
                <c:pt idx="22">
                  <c:v>168902</c:v>
                </c:pt>
                <c:pt idx="23">
                  <c:v>169085</c:v>
                </c:pt>
                <c:pt idx="24">
                  <c:v>169242</c:v>
                </c:pt>
                <c:pt idx="25">
                  <c:v>169406</c:v>
                </c:pt>
                <c:pt idx="26">
                  <c:v>169599</c:v>
                </c:pt>
                <c:pt idx="27">
                  <c:v>169779</c:v>
                </c:pt>
                <c:pt idx="28">
                  <c:v>169975</c:v>
                </c:pt>
                <c:pt idx="29">
                  <c:v>170161</c:v>
                </c:pt>
                <c:pt idx="30">
                  <c:v>170372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9F-47A8-97E8-8BBB4E1C3D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45629</c:v>
                </c:pt>
                <c:pt idx="1">
                  <c:v>45636</c:v>
                </c:pt>
                <c:pt idx="2">
                  <c:v>45661</c:v>
                </c:pt>
                <c:pt idx="3">
                  <c:v>45675</c:v>
                </c:pt>
                <c:pt idx="4">
                  <c:v>45689</c:v>
                </c:pt>
                <c:pt idx="5">
                  <c:v>45707</c:v>
                </c:pt>
                <c:pt idx="6">
                  <c:v>45726</c:v>
                </c:pt>
                <c:pt idx="7">
                  <c:v>45736</c:v>
                </c:pt>
                <c:pt idx="8">
                  <c:v>45758</c:v>
                </c:pt>
                <c:pt idx="9">
                  <c:v>45777</c:v>
                </c:pt>
                <c:pt idx="10">
                  <c:v>45792</c:v>
                </c:pt>
                <c:pt idx="11">
                  <c:v>45797</c:v>
                </c:pt>
                <c:pt idx="12">
                  <c:v>45814</c:v>
                </c:pt>
                <c:pt idx="13">
                  <c:v>45823</c:v>
                </c:pt>
                <c:pt idx="14">
                  <c:v>45833</c:v>
                </c:pt>
                <c:pt idx="15">
                  <c:v>45845</c:v>
                </c:pt>
                <c:pt idx="16">
                  <c:v>45855</c:v>
                </c:pt>
                <c:pt idx="17">
                  <c:v>45868</c:v>
                </c:pt>
                <c:pt idx="18">
                  <c:v>45879</c:v>
                </c:pt>
                <c:pt idx="19">
                  <c:v>45883</c:v>
                </c:pt>
                <c:pt idx="20">
                  <c:v>45881</c:v>
                </c:pt>
                <c:pt idx="21">
                  <c:v>45883</c:v>
                </c:pt>
                <c:pt idx="22">
                  <c:v>45886</c:v>
                </c:pt>
                <c:pt idx="23">
                  <c:v>45888</c:v>
                </c:pt>
                <c:pt idx="24">
                  <c:v>45890</c:v>
                </c:pt>
                <c:pt idx="25">
                  <c:v>45898</c:v>
                </c:pt>
                <c:pt idx="26">
                  <c:v>45913</c:v>
                </c:pt>
                <c:pt idx="27">
                  <c:v>45918</c:v>
                </c:pt>
                <c:pt idx="28">
                  <c:v>45922</c:v>
                </c:pt>
                <c:pt idx="29">
                  <c:v>45944</c:v>
                </c:pt>
                <c:pt idx="30">
                  <c:v>45959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9F-47A8-97E8-8BBB4E1C3D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16393</c:v>
                </c:pt>
                <c:pt idx="1">
                  <c:v>16395</c:v>
                </c:pt>
                <c:pt idx="2">
                  <c:v>16397</c:v>
                </c:pt>
                <c:pt idx="3">
                  <c:v>16396</c:v>
                </c:pt>
                <c:pt idx="4">
                  <c:v>16395</c:v>
                </c:pt>
                <c:pt idx="5">
                  <c:v>16395</c:v>
                </c:pt>
                <c:pt idx="6">
                  <c:v>16394</c:v>
                </c:pt>
                <c:pt idx="7">
                  <c:v>16392</c:v>
                </c:pt>
                <c:pt idx="8">
                  <c:v>16395</c:v>
                </c:pt>
                <c:pt idx="9">
                  <c:v>16396</c:v>
                </c:pt>
                <c:pt idx="10">
                  <c:v>16394</c:v>
                </c:pt>
                <c:pt idx="11">
                  <c:v>16396</c:v>
                </c:pt>
                <c:pt idx="12">
                  <c:v>16394</c:v>
                </c:pt>
                <c:pt idx="13">
                  <c:v>16397</c:v>
                </c:pt>
                <c:pt idx="14">
                  <c:v>16400</c:v>
                </c:pt>
                <c:pt idx="15">
                  <c:v>16399</c:v>
                </c:pt>
                <c:pt idx="16">
                  <c:v>16399</c:v>
                </c:pt>
                <c:pt idx="17">
                  <c:v>16400</c:v>
                </c:pt>
                <c:pt idx="18">
                  <c:v>16403</c:v>
                </c:pt>
                <c:pt idx="19">
                  <c:v>16404</c:v>
                </c:pt>
                <c:pt idx="20">
                  <c:v>16404</c:v>
                </c:pt>
                <c:pt idx="21">
                  <c:v>16403</c:v>
                </c:pt>
                <c:pt idx="22">
                  <c:v>16403</c:v>
                </c:pt>
                <c:pt idx="23">
                  <c:v>16405</c:v>
                </c:pt>
                <c:pt idx="24">
                  <c:v>16407</c:v>
                </c:pt>
                <c:pt idx="25">
                  <c:v>16406</c:v>
                </c:pt>
                <c:pt idx="26">
                  <c:v>16409</c:v>
                </c:pt>
                <c:pt idx="27">
                  <c:v>16411</c:v>
                </c:pt>
                <c:pt idx="28">
                  <c:v>16414</c:v>
                </c:pt>
                <c:pt idx="29">
                  <c:v>16416</c:v>
                </c:pt>
                <c:pt idx="30">
                  <c:v>16415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9F-47A8-97E8-8BBB4E1C3D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153502</c:v>
                </c:pt>
                <c:pt idx="1">
                  <c:v>154010</c:v>
                </c:pt>
                <c:pt idx="2">
                  <c:v>154624</c:v>
                </c:pt>
                <c:pt idx="3">
                  <c:v>155070</c:v>
                </c:pt>
                <c:pt idx="4">
                  <c:v>155451</c:v>
                </c:pt>
                <c:pt idx="5">
                  <c:v>155680</c:v>
                </c:pt>
                <c:pt idx="6">
                  <c:v>155906</c:v>
                </c:pt>
                <c:pt idx="7">
                  <c:v>156117</c:v>
                </c:pt>
                <c:pt idx="8">
                  <c:v>156261</c:v>
                </c:pt>
                <c:pt idx="9">
                  <c:v>156489</c:v>
                </c:pt>
                <c:pt idx="10">
                  <c:v>156761</c:v>
                </c:pt>
                <c:pt idx="11">
                  <c:v>157031</c:v>
                </c:pt>
                <c:pt idx="12">
                  <c:v>157114</c:v>
                </c:pt>
                <c:pt idx="13">
                  <c:v>157541</c:v>
                </c:pt>
                <c:pt idx="14">
                  <c:v>157777</c:v>
                </c:pt>
                <c:pt idx="15">
                  <c:v>158075</c:v>
                </c:pt>
                <c:pt idx="16">
                  <c:v>158384</c:v>
                </c:pt>
                <c:pt idx="17">
                  <c:v>158584</c:v>
                </c:pt>
                <c:pt idx="18">
                  <c:v>158891</c:v>
                </c:pt>
                <c:pt idx="19">
                  <c:v>159224</c:v>
                </c:pt>
                <c:pt idx="20">
                  <c:v>159675</c:v>
                </c:pt>
                <c:pt idx="21">
                  <c:v>160133</c:v>
                </c:pt>
                <c:pt idx="22">
                  <c:v>160533</c:v>
                </c:pt>
                <c:pt idx="23">
                  <c:v>160870</c:v>
                </c:pt>
                <c:pt idx="24">
                  <c:v>161131</c:v>
                </c:pt>
                <c:pt idx="25">
                  <c:v>161671</c:v>
                </c:pt>
                <c:pt idx="26">
                  <c:v>162792</c:v>
                </c:pt>
                <c:pt idx="27">
                  <c:v>163468</c:v>
                </c:pt>
                <c:pt idx="28">
                  <c:v>164128</c:v>
                </c:pt>
                <c:pt idx="29">
                  <c:v>164833</c:v>
                </c:pt>
                <c:pt idx="30">
                  <c:v>165648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79F-47A8-97E8-8BBB4E1C3D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97923</c:v>
                </c:pt>
                <c:pt idx="1">
                  <c:v>97927</c:v>
                </c:pt>
                <c:pt idx="2">
                  <c:v>97947</c:v>
                </c:pt>
                <c:pt idx="3">
                  <c:v>97963</c:v>
                </c:pt>
                <c:pt idx="4">
                  <c:v>97974</c:v>
                </c:pt>
                <c:pt idx="5">
                  <c:v>97984</c:v>
                </c:pt>
                <c:pt idx="6">
                  <c:v>97995</c:v>
                </c:pt>
                <c:pt idx="7">
                  <c:v>98000</c:v>
                </c:pt>
                <c:pt idx="8">
                  <c:v>98005</c:v>
                </c:pt>
                <c:pt idx="9">
                  <c:v>98019</c:v>
                </c:pt>
                <c:pt idx="10">
                  <c:v>98019</c:v>
                </c:pt>
                <c:pt idx="11">
                  <c:v>98034</c:v>
                </c:pt>
                <c:pt idx="12">
                  <c:v>98049</c:v>
                </c:pt>
                <c:pt idx="13">
                  <c:v>98059</c:v>
                </c:pt>
                <c:pt idx="14">
                  <c:v>98074</c:v>
                </c:pt>
                <c:pt idx="15">
                  <c:v>98078</c:v>
                </c:pt>
                <c:pt idx="16">
                  <c:v>98090</c:v>
                </c:pt>
                <c:pt idx="17">
                  <c:v>98096</c:v>
                </c:pt>
                <c:pt idx="18">
                  <c:v>98107</c:v>
                </c:pt>
                <c:pt idx="19">
                  <c:v>98119</c:v>
                </c:pt>
                <c:pt idx="20">
                  <c:v>98121</c:v>
                </c:pt>
                <c:pt idx="21">
                  <c:v>98127</c:v>
                </c:pt>
                <c:pt idx="22">
                  <c:v>98132</c:v>
                </c:pt>
                <c:pt idx="23">
                  <c:v>98135</c:v>
                </c:pt>
                <c:pt idx="24">
                  <c:v>98148</c:v>
                </c:pt>
                <c:pt idx="25">
                  <c:v>98154</c:v>
                </c:pt>
                <c:pt idx="26">
                  <c:v>98169</c:v>
                </c:pt>
                <c:pt idx="27">
                  <c:v>98182</c:v>
                </c:pt>
                <c:pt idx="28">
                  <c:v>98185</c:v>
                </c:pt>
                <c:pt idx="29">
                  <c:v>98196</c:v>
                </c:pt>
                <c:pt idx="30">
                  <c:v>98200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79F-47A8-97E8-8BBB4E1C3D4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20339</c:v>
                </c:pt>
                <c:pt idx="1">
                  <c:v>20523</c:v>
                </c:pt>
                <c:pt idx="2">
                  <c:v>20806</c:v>
                </c:pt>
                <c:pt idx="3">
                  <c:v>20984</c:v>
                </c:pt>
                <c:pt idx="4">
                  <c:v>21104</c:v>
                </c:pt>
                <c:pt idx="5">
                  <c:v>21103</c:v>
                </c:pt>
                <c:pt idx="6">
                  <c:v>21101</c:v>
                </c:pt>
                <c:pt idx="7">
                  <c:v>21100</c:v>
                </c:pt>
                <c:pt idx="8">
                  <c:v>21097</c:v>
                </c:pt>
                <c:pt idx="9">
                  <c:v>21096</c:v>
                </c:pt>
                <c:pt idx="10">
                  <c:v>21093</c:v>
                </c:pt>
                <c:pt idx="11">
                  <c:v>21093</c:v>
                </c:pt>
                <c:pt idx="12">
                  <c:v>21094</c:v>
                </c:pt>
                <c:pt idx="13">
                  <c:v>21094</c:v>
                </c:pt>
                <c:pt idx="14">
                  <c:v>21094</c:v>
                </c:pt>
                <c:pt idx="15">
                  <c:v>21090</c:v>
                </c:pt>
                <c:pt idx="16">
                  <c:v>21088</c:v>
                </c:pt>
                <c:pt idx="17">
                  <c:v>21087</c:v>
                </c:pt>
                <c:pt idx="18">
                  <c:v>21091</c:v>
                </c:pt>
                <c:pt idx="19">
                  <c:v>21091</c:v>
                </c:pt>
                <c:pt idx="20">
                  <c:v>21090</c:v>
                </c:pt>
                <c:pt idx="21">
                  <c:v>21091</c:v>
                </c:pt>
                <c:pt idx="22">
                  <c:v>21091</c:v>
                </c:pt>
                <c:pt idx="23">
                  <c:v>21089</c:v>
                </c:pt>
                <c:pt idx="24">
                  <c:v>21085</c:v>
                </c:pt>
                <c:pt idx="25">
                  <c:v>21085</c:v>
                </c:pt>
                <c:pt idx="26">
                  <c:v>21086</c:v>
                </c:pt>
                <c:pt idx="27">
                  <c:v>21088</c:v>
                </c:pt>
                <c:pt idx="28">
                  <c:v>21091</c:v>
                </c:pt>
                <c:pt idx="29">
                  <c:v>21100</c:v>
                </c:pt>
                <c:pt idx="30">
                  <c:v>21103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79F-47A8-97E8-8BBB4E1C3D4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7175</c:v>
                </c:pt>
                <c:pt idx="1">
                  <c:v>7191</c:v>
                </c:pt>
                <c:pt idx="2">
                  <c:v>7205</c:v>
                </c:pt>
                <c:pt idx="3">
                  <c:v>7209</c:v>
                </c:pt>
                <c:pt idx="4">
                  <c:v>7218</c:v>
                </c:pt>
                <c:pt idx="5">
                  <c:v>7222</c:v>
                </c:pt>
                <c:pt idx="6">
                  <c:v>7227</c:v>
                </c:pt>
                <c:pt idx="7">
                  <c:v>7228</c:v>
                </c:pt>
                <c:pt idx="8">
                  <c:v>7231</c:v>
                </c:pt>
                <c:pt idx="9">
                  <c:v>7238</c:v>
                </c:pt>
                <c:pt idx="10">
                  <c:v>7245</c:v>
                </c:pt>
                <c:pt idx="11">
                  <c:v>7253</c:v>
                </c:pt>
                <c:pt idx="12">
                  <c:v>7256</c:v>
                </c:pt>
                <c:pt idx="13">
                  <c:v>7263</c:v>
                </c:pt>
                <c:pt idx="14">
                  <c:v>7265</c:v>
                </c:pt>
                <c:pt idx="15">
                  <c:v>7265</c:v>
                </c:pt>
                <c:pt idx="16">
                  <c:v>7270</c:v>
                </c:pt>
                <c:pt idx="17">
                  <c:v>7274</c:v>
                </c:pt>
                <c:pt idx="18">
                  <c:v>7281</c:v>
                </c:pt>
                <c:pt idx="19">
                  <c:v>7282</c:v>
                </c:pt>
                <c:pt idx="20">
                  <c:v>7284</c:v>
                </c:pt>
                <c:pt idx="21">
                  <c:v>7285</c:v>
                </c:pt>
                <c:pt idx="22">
                  <c:v>7286</c:v>
                </c:pt>
                <c:pt idx="23">
                  <c:v>7290</c:v>
                </c:pt>
                <c:pt idx="24">
                  <c:v>7294</c:v>
                </c:pt>
                <c:pt idx="25">
                  <c:v>7299</c:v>
                </c:pt>
                <c:pt idx="26">
                  <c:v>7306</c:v>
                </c:pt>
                <c:pt idx="27">
                  <c:v>7308</c:v>
                </c:pt>
                <c:pt idx="28">
                  <c:v>7314</c:v>
                </c:pt>
                <c:pt idx="29">
                  <c:v>7315</c:v>
                </c:pt>
                <c:pt idx="30">
                  <c:v>7317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79F-47A8-97E8-8BBB4E1C3D4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9397</c:v>
                </c:pt>
                <c:pt idx="1">
                  <c:v>9450</c:v>
                </c:pt>
                <c:pt idx="2">
                  <c:v>9471</c:v>
                </c:pt>
                <c:pt idx="3">
                  <c:v>9504</c:v>
                </c:pt>
                <c:pt idx="4">
                  <c:v>9545</c:v>
                </c:pt>
                <c:pt idx="5">
                  <c:v>9585</c:v>
                </c:pt>
                <c:pt idx="6">
                  <c:v>9617</c:v>
                </c:pt>
                <c:pt idx="7">
                  <c:v>9649</c:v>
                </c:pt>
                <c:pt idx="8">
                  <c:v>9703</c:v>
                </c:pt>
                <c:pt idx="9">
                  <c:v>9763</c:v>
                </c:pt>
                <c:pt idx="10">
                  <c:v>9800</c:v>
                </c:pt>
                <c:pt idx="11">
                  <c:v>9856</c:v>
                </c:pt>
                <c:pt idx="12">
                  <c:v>9909</c:v>
                </c:pt>
                <c:pt idx="13">
                  <c:v>9961</c:v>
                </c:pt>
                <c:pt idx="14">
                  <c:v>10009</c:v>
                </c:pt>
                <c:pt idx="15">
                  <c:v>10042</c:v>
                </c:pt>
                <c:pt idx="16">
                  <c:v>10068</c:v>
                </c:pt>
                <c:pt idx="17">
                  <c:v>10093</c:v>
                </c:pt>
                <c:pt idx="18">
                  <c:v>10145</c:v>
                </c:pt>
                <c:pt idx="19">
                  <c:v>10184</c:v>
                </c:pt>
                <c:pt idx="20">
                  <c:v>10215</c:v>
                </c:pt>
                <c:pt idx="21">
                  <c:v>10241</c:v>
                </c:pt>
                <c:pt idx="22">
                  <c:v>10279</c:v>
                </c:pt>
                <c:pt idx="23">
                  <c:v>10308</c:v>
                </c:pt>
                <c:pt idx="24">
                  <c:v>10340</c:v>
                </c:pt>
                <c:pt idx="25">
                  <c:v>10384</c:v>
                </c:pt>
                <c:pt idx="26">
                  <c:v>10418</c:v>
                </c:pt>
                <c:pt idx="27">
                  <c:v>10448</c:v>
                </c:pt>
                <c:pt idx="28">
                  <c:v>10480</c:v>
                </c:pt>
                <c:pt idx="29">
                  <c:v>10510</c:v>
                </c:pt>
                <c:pt idx="30">
                  <c:v>10543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79F-47A8-97E8-8BBB4E1C3D4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8742</c:v>
                </c:pt>
                <c:pt idx="1">
                  <c:v>8746</c:v>
                </c:pt>
                <c:pt idx="2">
                  <c:v>8747</c:v>
                </c:pt>
                <c:pt idx="3">
                  <c:v>8751</c:v>
                </c:pt>
                <c:pt idx="4">
                  <c:v>8751</c:v>
                </c:pt>
                <c:pt idx="5">
                  <c:v>8752</c:v>
                </c:pt>
                <c:pt idx="6">
                  <c:v>8752</c:v>
                </c:pt>
                <c:pt idx="7">
                  <c:v>8754</c:v>
                </c:pt>
                <c:pt idx="8">
                  <c:v>8752</c:v>
                </c:pt>
                <c:pt idx="9">
                  <c:v>8751</c:v>
                </c:pt>
                <c:pt idx="10">
                  <c:v>8752</c:v>
                </c:pt>
                <c:pt idx="11">
                  <c:v>8754</c:v>
                </c:pt>
                <c:pt idx="12">
                  <c:v>8758</c:v>
                </c:pt>
                <c:pt idx="13">
                  <c:v>8759</c:v>
                </c:pt>
                <c:pt idx="14">
                  <c:v>8762</c:v>
                </c:pt>
                <c:pt idx="15">
                  <c:v>8762</c:v>
                </c:pt>
                <c:pt idx="16">
                  <c:v>8762</c:v>
                </c:pt>
                <c:pt idx="17">
                  <c:v>8762</c:v>
                </c:pt>
                <c:pt idx="18">
                  <c:v>8760</c:v>
                </c:pt>
                <c:pt idx="19">
                  <c:v>8761</c:v>
                </c:pt>
                <c:pt idx="20">
                  <c:v>8762</c:v>
                </c:pt>
                <c:pt idx="21">
                  <c:v>8761</c:v>
                </c:pt>
                <c:pt idx="22">
                  <c:v>8762</c:v>
                </c:pt>
                <c:pt idx="23">
                  <c:v>8763</c:v>
                </c:pt>
                <c:pt idx="24">
                  <c:v>8768</c:v>
                </c:pt>
                <c:pt idx="25">
                  <c:v>8773</c:v>
                </c:pt>
                <c:pt idx="26">
                  <c:v>8777</c:v>
                </c:pt>
                <c:pt idx="27">
                  <c:v>8780</c:v>
                </c:pt>
                <c:pt idx="28">
                  <c:v>8785</c:v>
                </c:pt>
                <c:pt idx="29">
                  <c:v>8791</c:v>
                </c:pt>
                <c:pt idx="30">
                  <c:v>8796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79F-47A8-97E8-8BBB4E1C3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838264"/>
        <c:axId val="287844824"/>
      </c:lineChart>
      <c:catAx>
        <c:axId val="28783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44824"/>
        <c:crosses val="autoZero"/>
        <c:auto val="1"/>
        <c:lblAlgn val="ctr"/>
        <c:lblOffset val="100"/>
        <c:noMultiLvlLbl val="0"/>
      </c:catAx>
      <c:valAx>
        <c:axId val="28784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3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151</c:v>
                </c:pt>
                <c:pt idx="1">
                  <c:v>204</c:v>
                </c:pt>
                <c:pt idx="2">
                  <c:v>180</c:v>
                </c:pt>
                <c:pt idx="3">
                  <c:v>192</c:v>
                </c:pt>
                <c:pt idx="4">
                  <c:v>176</c:v>
                </c:pt>
                <c:pt idx="5">
                  <c:v>167</c:v>
                </c:pt>
                <c:pt idx="6">
                  <c:v>174</c:v>
                </c:pt>
                <c:pt idx="7">
                  <c:v>161</c:v>
                </c:pt>
                <c:pt idx="8">
                  <c:v>143</c:v>
                </c:pt>
                <c:pt idx="9">
                  <c:v>149</c:v>
                </c:pt>
                <c:pt idx="10">
                  <c:v>203</c:v>
                </c:pt>
                <c:pt idx="11">
                  <c:v>167</c:v>
                </c:pt>
                <c:pt idx="12">
                  <c:v>36</c:v>
                </c:pt>
                <c:pt idx="13">
                  <c:v>307</c:v>
                </c:pt>
                <c:pt idx="14">
                  <c:v>192</c:v>
                </c:pt>
                <c:pt idx="15">
                  <c:v>173</c:v>
                </c:pt>
                <c:pt idx="16">
                  <c:v>214</c:v>
                </c:pt>
                <c:pt idx="17">
                  <c:v>202</c:v>
                </c:pt>
                <c:pt idx="18">
                  <c:v>150</c:v>
                </c:pt>
                <c:pt idx="19">
                  <c:v>153</c:v>
                </c:pt>
                <c:pt idx="20">
                  <c:v>151</c:v>
                </c:pt>
                <c:pt idx="21">
                  <c:v>153</c:v>
                </c:pt>
                <c:pt idx="22">
                  <c:v>173</c:v>
                </c:pt>
                <c:pt idx="23">
                  <c:v>183</c:v>
                </c:pt>
                <c:pt idx="24">
                  <c:v>157</c:v>
                </c:pt>
                <c:pt idx="25">
                  <c:v>164</c:v>
                </c:pt>
                <c:pt idx="26">
                  <c:v>193</c:v>
                </c:pt>
                <c:pt idx="27">
                  <c:v>180</c:v>
                </c:pt>
                <c:pt idx="28">
                  <c:v>196</c:v>
                </c:pt>
                <c:pt idx="29">
                  <c:v>186</c:v>
                </c:pt>
                <c:pt idx="30">
                  <c:v>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04-4D19-83F2-EF153A25D1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17</c:v>
                </c:pt>
                <c:pt idx="1">
                  <c:v>7</c:v>
                </c:pt>
                <c:pt idx="2">
                  <c:v>25</c:v>
                </c:pt>
                <c:pt idx="3">
                  <c:v>14</c:v>
                </c:pt>
                <c:pt idx="4">
                  <c:v>14</c:v>
                </c:pt>
                <c:pt idx="5">
                  <c:v>18</c:v>
                </c:pt>
                <c:pt idx="6">
                  <c:v>19</c:v>
                </c:pt>
                <c:pt idx="7">
                  <c:v>10</c:v>
                </c:pt>
                <c:pt idx="8">
                  <c:v>22</c:v>
                </c:pt>
                <c:pt idx="9">
                  <c:v>19</c:v>
                </c:pt>
                <c:pt idx="10">
                  <c:v>15</c:v>
                </c:pt>
                <c:pt idx="11">
                  <c:v>5</c:v>
                </c:pt>
                <c:pt idx="12">
                  <c:v>17</c:v>
                </c:pt>
                <c:pt idx="13">
                  <c:v>9</c:v>
                </c:pt>
                <c:pt idx="14">
                  <c:v>10</c:v>
                </c:pt>
                <c:pt idx="15">
                  <c:v>12</c:v>
                </c:pt>
                <c:pt idx="16">
                  <c:v>10</c:v>
                </c:pt>
                <c:pt idx="17">
                  <c:v>13</c:v>
                </c:pt>
                <c:pt idx="18">
                  <c:v>11</c:v>
                </c:pt>
                <c:pt idx="19">
                  <c:v>4</c:v>
                </c:pt>
                <c:pt idx="20">
                  <c:v>-2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8</c:v>
                </c:pt>
                <c:pt idx="26">
                  <c:v>15</c:v>
                </c:pt>
                <c:pt idx="27">
                  <c:v>5</c:v>
                </c:pt>
                <c:pt idx="28">
                  <c:v>4</c:v>
                </c:pt>
                <c:pt idx="29">
                  <c:v>22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04-4D19-83F2-EF153A25D1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-1</c:v>
                </c:pt>
                <c:pt idx="4">
                  <c:v>-1</c:v>
                </c:pt>
                <c:pt idx="5">
                  <c:v>0</c:v>
                </c:pt>
                <c:pt idx="6">
                  <c:v>-1</c:v>
                </c:pt>
                <c:pt idx="7">
                  <c:v>-2</c:v>
                </c:pt>
                <c:pt idx="8">
                  <c:v>3</c:v>
                </c:pt>
                <c:pt idx="9">
                  <c:v>1</c:v>
                </c:pt>
                <c:pt idx="10">
                  <c:v>-2</c:v>
                </c:pt>
                <c:pt idx="11">
                  <c:v>2</c:v>
                </c:pt>
                <c:pt idx="12">
                  <c:v>-2</c:v>
                </c:pt>
                <c:pt idx="13">
                  <c:v>3</c:v>
                </c:pt>
                <c:pt idx="14">
                  <c:v>3</c:v>
                </c:pt>
                <c:pt idx="15">
                  <c:v>-1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-1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-1</c:v>
                </c:pt>
                <c:pt idx="26">
                  <c:v>3</c:v>
                </c:pt>
                <c:pt idx="27">
                  <c:v>2</c:v>
                </c:pt>
                <c:pt idx="28">
                  <c:v>3</c:v>
                </c:pt>
                <c:pt idx="29">
                  <c:v>2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04-4D19-83F2-EF153A25D1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393</c:v>
                </c:pt>
                <c:pt idx="1">
                  <c:v>508</c:v>
                </c:pt>
                <c:pt idx="2">
                  <c:v>614</c:v>
                </c:pt>
                <c:pt idx="3">
                  <c:v>446</c:v>
                </c:pt>
                <c:pt idx="4">
                  <c:v>381</c:v>
                </c:pt>
                <c:pt idx="5">
                  <c:v>229</c:v>
                </c:pt>
                <c:pt idx="6">
                  <c:v>226</c:v>
                </c:pt>
                <c:pt idx="7">
                  <c:v>211</c:v>
                </c:pt>
                <c:pt idx="8">
                  <c:v>144</c:v>
                </c:pt>
                <c:pt idx="9">
                  <c:v>228</c:v>
                </c:pt>
                <c:pt idx="10">
                  <c:v>272</c:v>
                </c:pt>
                <c:pt idx="11">
                  <c:v>270</c:v>
                </c:pt>
                <c:pt idx="12">
                  <c:v>83</c:v>
                </c:pt>
                <c:pt idx="13">
                  <c:v>427</c:v>
                </c:pt>
                <c:pt idx="14">
                  <c:v>236</c:v>
                </c:pt>
                <c:pt idx="15">
                  <c:v>298</c:v>
                </c:pt>
                <c:pt idx="16">
                  <c:v>309</c:v>
                </c:pt>
                <c:pt idx="17">
                  <c:v>200</c:v>
                </c:pt>
                <c:pt idx="18">
                  <c:v>307</c:v>
                </c:pt>
                <c:pt idx="19">
                  <c:v>333</c:v>
                </c:pt>
                <c:pt idx="20">
                  <c:v>451</c:v>
                </c:pt>
                <c:pt idx="21">
                  <c:v>458</c:v>
                </c:pt>
                <c:pt idx="22">
                  <c:v>400</c:v>
                </c:pt>
                <c:pt idx="23">
                  <c:v>337</c:v>
                </c:pt>
                <c:pt idx="24">
                  <c:v>261</c:v>
                </c:pt>
                <c:pt idx="25">
                  <c:v>540</c:v>
                </c:pt>
                <c:pt idx="26">
                  <c:v>1121</c:v>
                </c:pt>
                <c:pt idx="27">
                  <c:v>676</c:v>
                </c:pt>
                <c:pt idx="28">
                  <c:v>660</c:v>
                </c:pt>
                <c:pt idx="29">
                  <c:v>705</c:v>
                </c:pt>
                <c:pt idx="30">
                  <c:v>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04-4D19-83F2-EF153A25D1B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12</c:v>
                </c:pt>
                <c:pt idx="1">
                  <c:v>4</c:v>
                </c:pt>
                <c:pt idx="2">
                  <c:v>20</c:v>
                </c:pt>
                <c:pt idx="3">
                  <c:v>16</c:v>
                </c:pt>
                <c:pt idx="4">
                  <c:v>11</c:v>
                </c:pt>
                <c:pt idx="5">
                  <c:v>10</c:v>
                </c:pt>
                <c:pt idx="6">
                  <c:v>11</c:v>
                </c:pt>
                <c:pt idx="7">
                  <c:v>5</c:v>
                </c:pt>
                <c:pt idx="8">
                  <c:v>5</c:v>
                </c:pt>
                <c:pt idx="9">
                  <c:v>14</c:v>
                </c:pt>
                <c:pt idx="10">
                  <c:v>0</c:v>
                </c:pt>
                <c:pt idx="11">
                  <c:v>15</c:v>
                </c:pt>
                <c:pt idx="12">
                  <c:v>15</c:v>
                </c:pt>
                <c:pt idx="13">
                  <c:v>10</c:v>
                </c:pt>
                <c:pt idx="14">
                  <c:v>15</c:v>
                </c:pt>
                <c:pt idx="15">
                  <c:v>4</c:v>
                </c:pt>
                <c:pt idx="16">
                  <c:v>12</c:v>
                </c:pt>
                <c:pt idx="17">
                  <c:v>6</c:v>
                </c:pt>
                <c:pt idx="18">
                  <c:v>11</c:v>
                </c:pt>
                <c:pt idx="19">
                  <c:v>12</c:v>
                </c:pt>
                <c:pt idx="20">
                  <c:v>2</c:v>
                </c:pt>
                <c:pt idx="21">
                  <c:v>6</c:v>
                </c:pt>
                <c:pt idx="22">
                  <c:v>5</c:v>
                </c:pt>
                <c:pt idx="23">
                  <c:v>3</c:v>
                </c:pt>
                <c:pt idx="24">
                  <c:v>13</c:v>
                </c:pt>
                <c:pt idx="25">
                  <c:v>6</c:v>
                </c:pt>
                <c:pt idx="26">
                  <c:v>15</c:v>
                </c:pt>
                <c:pt idx="27">
                  <c:v>13</c:v>
                </c:pt>
                <c:pt idx="28">
                  <c:v>3</c:v>
                </c:pt>
                <c:pt idx="29">
                  <c:v>11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B04-4D19-83F2-EF153A25D1B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223</c:v>
                </c:pt>
                <c:pt idx="1">
                  <c:v>184</c:v>
                </c:pt>
                <c:pt idx="2">
                  <c:v>283</c:v>
                </c:pt>
                <c:pt idx="3">
                  <c:v>178</c:v>
                </c:pt>
                <c:pt idx="4">
                  <c:v>120</c:v>
                </c:pt>
                <c:pt idx="5">
                  <c:v>-1</c:v>
                </c:pt>
                <c:pt idx="6">
                  <c:v>-2</c:v>
                </c:pt>
                <c:pt idx="7">
                  <c:v>-1</c:v>
                </c:pt>
                <c:pt idx="8">
                  <c:v>-3</c:v>
                </c:pt>
                <c:pt idx="9">
                  <c:v>-1</c:v>
                </c:pt>
                <c:pt idx="10">
                  <c:v>-3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-4</c:v>
                </c:pt>
                <c:pt idx="16">
                  <c:v>-2</c:v>
                </c:pt>
                <c:pt idx="17">
                  <c:v>-1</c:v>
                </c:pt>
                <c:pt idx="18">
                  <c:v>4</c:v>
                </c:pt>
                <c:pt idx="19">
                  <c:v>0</c:v>
                </c:pt>
                <c:pt idx="20">
                  <c:v>-1</c:v>
                </c:pt>
                <c:pt idx="21">
                  <c:v>1</c:v>
                </c:pt>
                <c:pt idx="22">
                  <c:v>0</c:v>
                </c:pt>
                <c:pt idx="23">
                  <c:v>-2</c:v>
                </c:pt>
                <c:pt idx="24">
                  <c:v>-4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3</c:v>
                </c:pt>
                <c:pt idx="29">
                  <c:v>9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B04-4D19-83F2-EF153A25D1B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23</c:v>
                </c:pt>
                <c:pt idx="1">
                  <c:v>16</c:v>
                </c:pt>
                <c:pt idx="2">
                  <c:v>14</c:v>
                </c:pt>
                <c:pt idx="3">
                  <c:v>4</c:v>
                </c:pt>
                <c:pt idx="4">
                  <c:v>9</c:v>
                </c:pt>
                <c:pt idx="5">
                  <c:v>4</c:v>
                </c:pt>
                <c:pt idx="6">
                  <c:v>5</c:v>
                </c:pt>
                <c:pt idx="7">
                  <c:v>1</c:v>
                </c:pt>
                <c:pt idx="8">
                  <c:v>3</c:v>
                </c:pt>
                <c:pt idx="9">
                  <c:v>7</c:v>
                </c:pt>
                <c:pt idx="10">
                  <c:v>7</c:v>
                </c:pt>
                <c:pt idx="11">
                  <c:v>8</c:v>
                </c:pt>
                <c:pt idx="12">
                  <c:v>3</c:v>
                </c:pt>
                <c:pt idx="13">
                  <c:v>7</c:v>
                </c:pt>
                <c:pt idx="14">
                  <c:v>2</c:v>
                </c:pt>
                <c:pt idx="15">
                  <c:v>0</c:v>
                </c:pt>
                <c:pt idx="16">
                  <c:v>5</c:v>
                </c:pt>
                <c:pt idx="17">
                  <c:v>4</c:v>
                </c:pt>
                <c:pt idx="18">
                  <c:v>7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7</c:v>
                </c:pt>
                <c:pt idx="27">
                  <c:v>2</c:v>
                </c:pt>
                <c:pt idx="28">
                  <c:v>6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B04-4D19-83F2-EF153A25D1B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29</c:v>
                </c:pt>
                <c:pt idx="1">
                  <c:v>53</c:v>
                </c:pt>
                <c:pt idx="2">
                  <c:v>21</c:v>
                </c:pt>
                <c:pt idx="3">
                  <c:v>33</c:v>
                </c:pt>
                <c:pt idx="4">
                  <c:v>41</c:v>
                </c:pt>
                <c:pt idx="5">
                  <c:v>40</c:v>
                </c:pt>
                <c:pt idx="6">
                  <c:v>32</c:v>
                </c:pt>
                <c:pt idx="7">
                  <c:v>32</c:v>
                </c:pt>
                <c:pt idx="8">
                  <c:v>54</c:v>
                </c:pt>
                <c:pt idx="9">
                  <c:v>60</c:v>
                </c:pt>
                <c:pt idx="10">
                  <c:v>37</c:v>
                </c:pt>
                <c:pt idx="11">
                  <c:v>56</c:v>
                </c:pt>
                <c:pt idx="12">
                  <c:v>53</c:v>
                </c:pt>
                <c:pt idx="13">
                  <c:v>52</c:v>
                </c:pt>
                <c:pt idx="14">
                  <c:v>48</c:v>
                </c:pt>
                <c:pt idx="15">
                  <c:v>33</c:v>
                </c:pt>
                <c:pt idx="16">
                  <c:v>26</c:v>
                </c:pt>
                <c:pt idx="17">
                  <c:v>25</c:v>
                </c:pt>
                <c:pt idx="18">
                  <c:v>52</c:v>
                </c:pt>
                <c:pt idx="19">
                  <c:v>39</c:v>
                </c:pt>
                <c:pt idx="20">
                  <c:v>31</c:v>
                </c:pt>
                <c:pt idx="21">
                  <c:v>26</c:v>
                </c:pt>
                <c:pt idx="22">
                  <c:v>38</c:v>
                </c:pt>
                <c:pt idx="23">
                  <c:v>29</c:v>
                </c:pt>
                <c:pt idx="24">
                  <c:v>32</c:v>
                </c:pt>
                <c:pt idx="25">
                  <c:v>44</c:v>
                </c:pt>
                <c:pt idx="26">
                  <c:v>34</c:v>
                </c:pt>
                <c:pt idx="27">
                  <c:v>30</c:v>
                </c:pt>
                <c:pt idx="28">
                  <c:v>32</c:v>
                </c:pt>
                <c:pt idx="29">
                  <c:v>30</c:v>
                </c:pt>
                <c:pt idx="30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B04-4D19-83F2-EF153A25D1B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-1</c:v>
                </c:pt>
                <c:pt idx="1">
                  <c:v>4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-2</c:v>
                </c:pt>
                <c:pt idx="9">
                  <c:v>-1</c:v>
                </c:pt>
                <c:pt idx="10">
                  <c:v>1</c:v>
                </c:pt>
                <c:pt idx="11">
                  <c:v>2</c:v>
                </c:pt>
                <c:pt idx="12">
                  <c:v>4</c:v>
                </c:pt>
                <c:pt idx="13">
                  <c:v>1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-2</c:v>
                </c:pt>
                <c:pt idx="19">
                  <c:v>1</c:v>
                </c:pt>
                <c:pt idx="20">
                  <c:v>1</c:v>
                </c:pt>
                <c:pt idx="21">
                  <c:v>-1</c:v>
                </c:pt>
                <c:pt idx="22">
                  <c:v>1</c:v>
                </c:pt>
                <c:pt idx="23">
                  <c:v>1</c:v>
                </c:pt>
                <c:pt idx="24">
                  <c:v>5</c:v>
                </c:pt>
                <c:pt idx="25">
                  <c:v>5</c:v>
                </c:pt>
                <c:pt idx="26">
                  <c:v>4</c:v>
                </c:pt>
                <c:pt idx="27">
                  <c:v>3</c:v>
                </c:pt>
                <c:pt idx="28">
                  <c:v>5</c:v>
                </c:pt>
                <c:pt idx="29">
                  <c:v>6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B04-4D19-83F2-EF153A25D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235128"/>
        <c:axId val="280233816"/>
      </c:lineChart>
      <c:catAx>
        <c:axId val="28023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33816"/>
        <c:crosses val="autoZero"/>
        <c:auto val="1"/>
        <c:lblAlgn val="ctr"/>
        <c:lblOffset val="100"/>
        <c:noMultiLvlLbl val="0"/>
      </c:catAx>
      <c:valAx>
        <c:axId val="28023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3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9.1553437498105003E-2</c:v>
                </c:pt>
                <c:pt idx="1">
                  <c:v>0.12357495063060001</c:v>
                </c:pt>
                <c:pt idx="2">
                  <c:v>0.10890214537226001</c:v>
                </c:pt>
                <c:pt idx="3">
                  <c:v>0.11603592278776</c:v>
                </c:pt>
                <c:pt idx="4">
                  <c:v>0.10624298253026999</c:v>
                </c:pt>
                <c:pt idx="5">
                  <c:v>0.10070311275131</c:v>
                </c:pt>
                <c:pt idx="6">
                  <c:v>0.10481864567081001</c:v>
                </c:pt>
                <c:pt idx="7">
                  <c:v>9.6885813148788996E-2</c:v>
                </c:pt>
                <c:pt idx="8">
                  <c:v>8.5970565602155005E-2</c:v>
                </c:pt>
                <c:pt idx="9">
                  <c:v>8.9500777875888005E-2</c:v>
                </c:pt>
                <c:pt idx="10">
                  <c:v>0.12182826415728</c:v>
                </c:pt>
                <c:pt idx="11">
                  <c:v>0.10010130011807999</c:v>
                </c:pt>
                <c:pt idx="12">
                  <c:v>2.1557144396938999E-2</c:v>
                </c:pt>
                <c:pt idx="13">
                  <c:v>0.18379491600511999</c:v>
                </c:pt>
                <c:pt idx="14">
                  <c:v>0.11473577903800999</c:v>
                </c:pt>
                <c:pt idx="15">
                  <c:v>0.10326323769048</c:v>
                </c:pt>
                <c:pt idx="16">
                  <c:v>0.12760425983566001</c:v>
                </c:pt>
                <c:pt idx="17">
                  <c:v>0.12029537875179</c:v>
                </c:pt>
                <c:pt idx="18">
                  <c:v>8.9220922901226005E-2</c:v>
                </c:pt>
                <c:pt idx="19">
                  <c:v>9.0924217932871004E-2</c:v>
                </c:pt>
                <c:pt idx="20">
                  <c:v>8.9654148730889005E-2</c:v>
                </c:pt>
                <c:pt idx="21">
                  <c:v>9.0760250569475995E-2</c:v>
                </c:pt>
                <c:pt idx="22">
                  <c:v>0.10253127796644</c:v>
                </c:pt>
                <c:pt idx="23">
                  <c:v>0.1083468520207</c:v>
                </c:pt>
                <c:pt idx="24">
                  <c:v>9.2852707218262998E-2</c:v>
                </c:pt>
                <c:pt idx="25">
                  <c:v>9.6902660096193999E-2</c:v>
                </c:pt>
                <c:pt idx="26">
                  <c:v>0.11392748781035</c:v>
                </c:pt>
                <c:pt idx="27">
                  <c:v>0.10613270125413</c:v>
                </c:pt>
                <c:pt idx="28">
                  <c:v>0.11544419510069</c:v>
                </c:pt>
                <c:pt idx="29">
                  <c:v>0.1094278570378</c:v>
                </c:pt>
                <c:pt idx="30">
                  <c:v>0.12400021156434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63-4727-B76A-30369C132D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3.7270893624484998E-2</c:v>
                </c:pt>
                <c:pt idx="1">
                  <c:v>1.5341120778452001E-2</c:v>
                </c:pt>
                <c:pt idx="2">
                  <c:v>5.4781312998510003E-2</c:v>
                </c:pt>
                <c:pt idx="3">
                  <c:v>3.0660738923807999E-2</c:v>
                </c:pt>
                <c:pt idx="4">
                  <c:v>3.0651340996169001E-2</c:v>
                </c:pt>
                <c:pt idx="5">
                  <c:v>3.9396791350216002E-2</c:v>
                </c:pt>
                <c:pt idx="6">
                  <c:v>4.1569125079310001E-2</c:v>
                </c:pt>
                <c:pt idx="7">
                  <c:v>2.1869395967283E-2</c:v>
                </c:pt>
                <c:pt idx="8">
                  <c:v>4.8102151478048E-2</c:v>
                </c:pt>
                <c:pt idx="9">
                  <c:v>4.1522793828402002E-2</c:v>
                </c:pt>
                <c:pt idx="10">
                  <c:v>3.2767547021429998E-2</c:v>
                </c:pt>
                <c:pt idx="11">
                  <c:v>1.091893780573E-2</c:v>
                </c:pt>
                <c:pt idx="12">
                  <c:v>3.7120335393147998E-2</c:v>
                </c:pt>
                <c:pt idx="13">
                  <c:v>1.9644650106954001E-2</c:v>
                </c:pt>
                <c:pt idx="14">
                  <c:v>2.1823101935709001E-2</c:v>
                </c:pt>
                <c:pt idx="15">
                  <c:v>2.6182008596425999E-2</c:v>
                </c:pt>
                <c:pt idx="16">
                  <c:v>2.1812629512488E-2</c:v>
                </c:pt>
                <c:pt idx="17">
                  <c:v>2.8350234434631E-2</c:v>
                </c:pt>
                <c:pt idx="18">
                  <c:v>2.3981860992413E-2</c:v>
                </c:pt>
                <c:pt idx="19">
                  <c:v>8.7185858453759004E-3</c:v>
                </c:pt>
                <c:pt idx="20">
                  <c:v>-4.3589128871259998E-3</c:v>
                </c:pt>
                <c:pt idx="21">
                  <c:v>4.3591028966239002E-3</c:v>
                </c:pt>
                <c:pt idx="22">
                  <c:v>6.5383693306889003E-3</c:v>
                </c:pt>
                <c:pt idx="23">
                  <c:v>4.3586279039357998E-3</c:v>
                </c:pt>
                <c:pt idx="24">
                  <c:v>4.3584379358437998E-3</c:v>
                </c:pt>
                <c:pt idx="25">
                  <c:v>1.7432991937240998E-2</c:v>
                </c:pt>
                <c:pt idx="26">
                  <c:v>3.2681162577889999E-2</c:v>
                </c:pt>
                <c:pt idx="27">
                  <c:v>1.0890161827805001E-2</c:v>
                </c:pt>
                <c:pt idx="28">
                  <c:v>8.7111808005574994E-3</c:v>
                </c:pt>
                <c:pt idx="29">
                  <c:v>4.7907321109708002E-2</c:v>
                </c:pt>
                <c:pt idx="30">
                  <c:v>3.2648441581055003E-2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63-4727-B76A-30369C132D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6.1005368472426E-3</c:v>
                </c:pt>
                <c:pt idx="1">
                  <c:v>1.2200329408894E-2</c:v>
                </c:pt>
                <c:pt idx="2">
                  <c:v>1.2198841110094999E-2</c:v>
                </c:pt>
                <c:pt idx="3">
                  <c:v>-6.0986765871806001E-3</c:v>
                </c:pt>
                <c:pt idx="4">
                  <c:v>-6.0990485484263999E-3</c:v>
                </c:pt>
                <c:pt idx="5">
                  <c:v>0</c:v>
                </c:pt>
                <c:pt idx="6">
                  <c:v>-6.0994205550473002E-3</c:v>
                </c:pt>
                <c:pt idx="7">
                  <c:v>-1.2199585214103E-2</c:v>
                </c:pt>
                <c:pt idx="8">
                  <c:v>1.8301610541727999E-2</c:v>
                </c:pt>
                <c:pt idx="9">
                  <c:v>6.0994205550473002E-3</c:v>
                </c:pt>
                <c:pt idx="10">
                  <c:v>-1.2198097096852999E-2</c:v>
                </c:pt>
                <c:pt idx="11">
                  <c:v>1.2199585214103E-2</c:v>
                </c:pt>
                <c:pt idx="12">
                  <c:v>-1.2198097096852999E-2</c:v>
                </c:pt>
                <c:pt idx="13">
                  <c:v>1.8299377821154001E-2</c:v>
                </c:pt>
                <c:pt idx="14">
                  <c:v>1.8296029761542001E-2</c:v>
                </c:pt>
                <c:pt idx="15">
                  <c:v>-6.0975609756097997E-3</c:v>
                </c:pt>
                <c:pt idx="16">
                  <c:v>0</c:v>
                </c:pt>
                <c:pt idx="17">
                  <c:v>6.0979328007805004E-3</c:v>
                </c:pt>
                <c:pt idx="18">
                  <c:v>1.8292682926829E-2</c:v>
                </c:pt>
                <c:pt idx="19">
                  <c:v>6.0964457721148996E-3</c:v>
                </c:pt>
                <c:pt idx="20">
                  <c:v>0</c:v>
                </c:pt>
                <c:pt idx="21">
                  <c:v>-6.0960741282613997E-3</c:v>
                </c:pt>
                <c:pt idx="22">
                  <c:v>0</c:v>
                </c:pt>
                <c:pt idx="23">
                  <c:v>1.219289154423E-2</c:v>
                </c:pt>
                <c:pt idx="24">
                  <c:v>1.2191405059433001E-2</c:v>
                </c:pt>
                <c:pt idx="25">
                  <c:v>-6.0949594685194997E-3</c:v>
                </c:pt>
                <c:pt idx="26">
                  <c:v>1.8285992929416E-2</c:v>
                </c:pt>
                <c:pt idx="27">
                  <c:v>1.2188433176915E-2</c:v>
                </c:pt>
                <c:pt idx="28">
                  <c:v>1.8280421668392999E-2</c:v>
                </c:pt>
                <c:pt idx="29">
                  <c:v>1.2184720360668E-2</c:v>
                </c:pt>
                <c:pt idx="30">
                  <c:v>-6.0916179337232E-3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63-4727-B76A-30369C132D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0.25667988165293998</c:v>
                </c:pt>
                <c:pt idx="1">
                  <c:v>0.33094031348126002</c:v>
                </c:pt>
                <c:pt idx="2">
                  <c:v>0.39867541068762002</c:v>
                </c:pt>
                <c:pt idx="3">
                  <c:v>0.28844163907284998</c:v>
                </c:pt>
                <c:pt idx="4">
                  <c:v>0.24569549235829</c:v>
                </c:pt>
                <c:pt idx="5">
                  <c:v>0.14731330129751</c:v>
                </c:pt>
                <c:pt idx="6">
                  <c:v>0.14516957862282001</c:v>
                </c:pt>
                <c:pt idx="7">
                  <c:v>0.13533796005285001</c:v>
                </c:pt>
                <c:pt idx="8">
                  <c:v>9.2238513422624999E-2</c:v>
                </c:pt>
                <c:pt idx="9">
                  <c:v>0.14590972795515</c:v>
                </c:pt>
                <c:pt idx="10">
                  <c:v>0.17381413390079001</c:v>
                </c:pt>
                <c:pt idx="11">
                  <c:v>0.17223671704058999</c:v>
                </c:pt>
                <c:pt idx="12">
                  <c:v>5.2855805541581001E-2</c:v>
                </c:pt>
                <c:pt idx="13">
                  <c:v>0.27177718090049002</c:v>
                </c:pt>
                <c:pt idx="14">
                  <c:v>0.14980227369383001</c:v>
                </c:pt>
                <c:pt idx="15">
                  <c:v>0.18887417050647001</c:v>
                </c:pt>
                <c:pt idx="16">
                  <c:v>0.19547683061838</c:v>
                </c:pt>
                <c:pt idx="17">
                  <c:v>0.12627538135165001</c:v>
                </c:pt>
                <c:pt idx="18">
                  <c:v>0.19358825606619001</c:v>
                </c:pt>
                <c:pt idx="19">
                  <c:v>0.20957763498247001</c:v>
                </c:pt>
                <c:pt idx="20">
                  <c:v>0.28324875646886999</c:v>
                </c:pt>
                <c:pt idx="21">
                  <c:v>0.2868326287772</c:v>
                </c:pt>
                <c:pt idx="22">
                  <c:v>0.24979236010066999</c:v>
                </c:pt>
                <c:pt idx="23">
                  <c:v>0.20992568506164</c:v>
                </c:pt>
                <c:pt idx="24">
                  <c:v>0.16224280474917999</c:v>
                </c:pt>
                <c:pt idx="25">
                  <c:v>0.33513104244372999</c:v>
                </c:pt>
                <c:pt idx="26">
                  <c:v>0.69338347631918995</c:v>
                </c:pt>
                <c:pt idx="27">
                  <c:v>0.41525382082658002</c:v>
                </c:pt>
                <c:pt idx="28">
                  <c:v>0.40374874593193</c:v>
                </c:pt>
                <c:pt idx="29">
                  <c:v>0.42954279586664001</c:v>
                </c:pt>
                <c:pt idx="30">
                  <c:v>0.49443982697639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63-4727-B76A-30369C132D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1.2256028433986E-2</c:v>
                </c:pt>
                <c:pt idx="1">
                  <c:v>4.0848421719106003E-3</c:v>
                </c:pt>
                <c:pt idx="2">
                  <c:v>2.0423376596853001E-2</c:v>
                </c:pt>
                <c:pt idx="3">
                  <c:v>1.6335365044360999E-2</c:v>
                </c:pt>
                <c:pt idx="4">
                  <c:v>1.1228729214091E-2</c:v>
                </c:pt>
                <c:pt idx="5">
                  <c:v>1.0206789556413E-2</c:v>
                </c:pt>
                <c:pt idx="6">
                  <c:v>1.1226322664925001E-2</c:v>
                </c:pt>
                <c:pt idx="7">
                  <c:v>5.1023011378132001E-3</c:v>
                </c:pt>
                <c:pt idx="8">
                  <c:v>5.1020408163264998E-3</c:v>
                </c:pt>
                <c:pt idx="9">
                  <c:v>1.4284985459926E-2</c:v>
                </c:pt>
                <c:pt idx="10">
                  <c:v>0</c:v>
                </c:pt>
                <c:pt idx="11">
                  <c:v>1.5303155510666E-2</c:v>
                </c:pt>
                <c:pt idx="12">
                  <c:v>1.5300814003305E-2</c:v>
                </c:pt>
                <c:pt idx="13">
                  <c:v>1.0198982141582E-2</c:v>
                </c:pt>
                <c:pt idx="14">
                  <c:v>1.5296913082939999E-2</c:v>
                </c:pt>
                <c:pt idx="15">
                  <c:v>4.0785529294206004E-3</c:v>
                </c:pt>
                <c:pt idx="16">
                  <c:v>1.2235159770795E-2</c:v>
                </c:pt>
                <c:pt idx="17">
                  <c:v>6.1168314812926998E-3</c:v>
                </c:pt>
                <c:pt idx="18">
                  <c:v>1.1213505137824001E-2</c:v>
                </c:pt>
                <c:pt idx="19">
                  <c:v>1.2231543111093E-2</c:v>
                </c:pt>
                <c:pt idx="20">
                  <c:v>2.0383411979331E-3</c:v>
                </c:pt>
                <c:pt idx="21">
                  <c:v>6.1148989512948004E-3</c:v>
                </c:pt>
                <c:pt idx="22">
                  <c:v>5.0954375452219999E-3</c:v>
                </c:pt>
                <c:pt idx="23">
                  <c:v>3.0571067541679E-3</c:v>
                </c:pt>
                <c:pt idx="24">
                  <c:v>1.3247057624701001E-2</c:v>
                </c:pt>
                <c:pt idx="25">
                  <c:v>6.1132167746667998E-3</c:v>
                </c:pt>
                <c:pt idx="26">
                  <c:v>1.5282107708295E-2</c:v>
                </c:pt>
                <c:pt idx="27">
                  <c:v>1.3242469618718999E-2</c:v>
                </c:pt>
                <c:pt idx="28">
                  <c:v>3.0555498971298E-3</c:v>
                </c:pt>
                <c:pt idx="29">
                  <c:v>1.120334063248E-2</c:v>
                </c:pt>
                <c:pt idx="30">
                  <c:v>4.0734856816977997E-3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463-4727-B76A-30369C132D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1.1085702923045999</c:v>
                </c:pt>
                <c:pt idx="1">
                  <c:v>0.90466591277841002</c:v>
                </c:pt>
                <c:pt idx="2">
                  <c:v>1.3789407006773</c:v>
                </c:pt>
                <c:pt idx="3">
                  <c:v>0.85552244544843004</c:v>
                </c:pt>
                <c:pt idx="4">
                  <c:v>0.57186427754479996</c:v>
                </c:pt>
                <c:pt idx="5">
                  <c:v>-4.7384382107657002E-3</c:v>
                </c:pt>
                <c:pt idx="6">
                  <c:v>-9.4773254987442993E-3</c:v>
                </c:pt>
                <c:pt idx="7">
                  <c:v>-4.7391118904316996E-3</c:v>
                </c:pt>
                <c:pt idx="8">
                  <c:v>-1.4218009478673001E-2</c:v>
                </c:pt>
                <c:pt idx="9">
                  <c:v>-4.7400104280229003E-3</c:v>
                </c:pt>
                <c:pt idx="10">
                  <c:v>-1.4220705346985E-2</c:v>
                </c:pt>
                <c:pt idx="11">
                  <c:v>0</c:v>
                </c:pt>
                <c:pt idx="12">
                  <c:v>4.7409093064050001E-3</c:v>
                </c:pt>
                <c:pt idx="13">
                  <c:v>0</c:v>
                </c:pt>
                <c:pt idx="14">
                  <c:v>0</c:v>
                </c:pt>
                <c:pt idx="15">
                  <c:v>-1.8962738219398999E-2</c:v>
                </c:pt>
                <c:pt idx="16">
                  <c:v>-9.4831673779041999E-3</c:v>
                </c:pt>
                <c:pt idx="17">
                  <c:v>-4.7420333839150001E-3</c:v>
                </c:pt>
                <c:pt idx="18">
                  <c:v>1.8969033053539999E-2</c:v>
                </c:pt>
                <c:pt idx="19">
                  <c:v>0</c:v>
                </c:pt>
                <c:pt idx="20">
                  <c:v>-4.7413588734531E-3</c:v>
                </c:pt>
                <c:pt idx="21">
                  <c:v>4.7415836889521E-3</c:v>
                </c:pt>
                <c:pt idx="22">
                  <c:v>0</c:v>
                </c:pt>
                <c:pt idx="23">
                  <c:v>-9.4827177469063006E-3</c:v>
                </c:pt>
                <c:pt idx="24">
                  <c:v>-1.8967234103087E-2</c:v>
                </c:pt>
                <c:pt idx="25">
                  <c:v>0</c:v>
                </c:pt>
                <c:pt idx="26">
                  <c:v>4.7427080863172997E-3</c:v>
                </c:pt>
                <c:pt idx="27">
                  <c:v>9.4849663283694992E-3</c:v>
                </c:pt>
                <c:pt idx="28">
                  <c:v>1.4226100151745E-2</c:v>
                </c:pt>
                <c:pt idx="29">
                  <c:v>4.2672229861078E-2</c:v>
                </c:pt>
                <c:pt idx="30">
                  <c:v>1.4218009478673001E-2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463-4727-B76A-30369C132D0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0.32158836689038001</c:v>
                </c:pt>
                <c:pt idx="1">
                  <c:v>0.22299651567944001</c:v>
                </c:pt>
                <c:pt idx="2">
                  <c:v>0.19468780419969001</c:v>
                </c:pt>
                <c:pt idx="3">
                  <c:v>5.5517002081887999E-2</c:v>
                </c:pt>
                <c:pt idx="4">
                  <c:v>0.12484394506866001</c:v>
                </c:pt>
                <c:pt idx="5">
                  <c:v>5.5417013022998E-2</c:v>
                </c:pt>
                <c:pt idx="6">
                  <c:v>6.9232899473830004E-2</c:v>
                </c:pt>
                <c:pt idx="7">
                  <c:v>1.383700013837E-2</c:v>
                </c:pt>
                <c:pt idx="8">
                  <c:v>4.1505257332594997E-2</c:v>
                </c:pt>
                <c:pt idx="9">
                  <c:v>9.6805421103582007E-2</c:v>
                </c:pt>
                <c:pt idx="10">
                  <c:v>9.6711798839458005E-2</c:v>
                </c:pt>
                <c:pt idx="11">
                  <c:v>0.1104209799862</c:v>
                </c:pt>
                <c:pt idx="12">
                  <c:v>4.1362194953812E-2</c:v>
                </c:pt>
                <c:pt idx="13">
                  <c:v>9.6471885336273003E-2</c:v>
                </c:pt>
                <c:pt idx="14">
                  <c:v>2.7536830510807998E-2</c:v>
                </c:pt>
                <c:pt idx="15">
                  <c:v>0</c:v>
                </c:pt>
                <c:pt idx="16">
                  <c:v>6.8823124569854996E-2</c:v>
                </c:pt>
                <c:pt idx="17">
                  <c:v>5.5020632737275997E-2</c:v>
                </c:pt>
                <c:pt idx="18">
                  <c:v>9.6233159197139997E-2</c:v>
                </c:pt>
                <c:pt idx="19">
                  <c:v>1.3734377145996001E-2</c:v>
                </c:pt>
                <c:pt idx="20">
                  <c:v>2.7464982147761999E-2</c:v>
                </c:pt>
                <c:pt idx="21">
                  <c:v>1.3728720483251E-2</c:v>
                </c:pt>
                <c:pt idx="22">
                  <c:v>1.372683596431E-2</c:v>
                </c:pt>
                <c:pt idx="23">
                  <c:v>5.4899807850672999E-2</c:v>
                </c:pt>
                <c:pt idx="24">
                  <c:v>5.4869684499314002E-2</c:v>
                </c:pt>
                <c:pt idx="25">
                  <c:v>6.8549492733754006E-2</c:v>
                </c:pt>
                <c:pt idx="26">
                  <c:v>9.5903548431291993E-2</c:v>
                </c:pt>
                <c:pt idx="27">
                  <c:v>2.7374760470845999E-2</c:v>
                </c:pt>
                <c:pt idx="28">
                  <c:v>8.2101806239736994E-2</c:v>
                </c:pt>
                <c:pt idx="29">
                  <c:v>1.367240907848E-2</c:v>
                </c:pt>
                <c:pt idx="30">
                  <c:v>2.7341079972658999E-2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463-4727-B76A-30369C132D0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0.30956447480785998</c:v>
                </c:pt>
                <c:pt idx="1">
                  <c:v>0.56400979035862997</c:v>
                </c:pt>
                <c:pt idx="2">
                  <c:v>0.22222222222221999</c:v>
                </c:pt>
                <c:pt idx="3">
                  <c:v>0.34843205574913</c:v>
                </c:pt>
                <c:pt idx="4">
                  <c:v>0.43139730639731</c:v>
                </c:pt>
                <c:pt idx="5">
                  <c:v>0.41906757464640998</c:v>
                </c:pt>
                <c:pt idx="6">
                  <c:v>0.33385498174230999</c:v>
                </c:pt>
                <c:pt idx="7">
                  <c:v>0.33274409899136997</c:v>
                </c:pt>
                <c:pt idx="8">
                  <c:v>0.55964348637163996</c:v>
                </c:pt>
                <c:pt idx="9">
                  <c:v>0.61836545398330001</c:v>
                </c:pt>
                <c:pt idx="10">
                  <c:v>0.37898187032674002</c:v>
                </c:pt>
                <c:pt idx="11">
                  <c:v>0.57142857142856995</c:v>
                </c:pt>
                <c:pt idx="12">
                  <c:v>0.53774350649350999</c:v>
                </c:pt>
                <c:pt idx="13">
                  <c:v>0.52477545665557002</c:v>
                </c:pt>
                <c:pt idx="14">
                  <c:v>0.48187932938459999</c:v>
                </c:pt>
                <c:pt idx="15">
                  <c:v>0.32970326705964997</c:v>
                </c:pt>
                <c:pt idx="16">
                  <c:v>0.25891256721769002</c:v>
                </c:pt>
                <c:pt idx="17">
                  <c:v>0.24831148192291999</c:v>
                </c:pt>
                <c:pt idx="18">
                  <c:v>0.51520856038839002</c:v>
                </c:pt>
                <c:pt idx="19">
                  <c:v>0.38442582552982002</c:v>
                </c:pt>
                <c:pt idx="20">
                  <c:v>0.30439905734485001</c:v>
                </c:pt>
                <c:pt idx="21">
                  <c:v>0.25452765540870997</c:v>
                </c:pt>
                <c:pt idx="22">
                  <c:v>0.37105751391466002</c:v>
                </c:pt>
                <c:pt idx="23">
                  <c:v>0.28212861173266002</c:v>
                </c:pt>
                <c:pt idx="24">
                  <c:v>0.31043849437330001</c:v>
                </c:pt>
                <c:pt idx="25">
                  <c:v>0.42553191489362002</c:v>
                </c:pt>
                <c:pt idx="26">
                  <c:v>0.32742681047765998</c:v>
                </c:pt>
                <c:pt idx="27">
                  <c:v>0.28796314071799001</c:v>
                </c:pt>
                <c:pt idx="28">
                  <c:v>0.30627871362940001</c:v>
                </c:pt>
                <c:pt idx="29">
                  <c:v>0.28625954198473003</c:v>
                </c:pt>
                <c:pt idx="30">
                  <c:v>0.31398667935300001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463-4727-B76A-30369C132D0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-1.1437721605856E-2</c:v>
                </c:pt>
                <c:pt idx="1">
                  <c:v>4.5756119881034001E-2</c:v>
                </c:pt>
                <c:pt idx="2">
                  <c:v>1.1433798307798001E-2</c:v>
                </c:pt>
                <c:pt idx="3">
                  <c:v>4.5729964559276998E-2</c:v>
                </c:pt>
                <c:pt idx="4">
                  <c:v>0</c:v>
                </c:pt>
                <c:pt idx="5">
                  <c:v>1.1427265455377001E-2</c:v>
                </c:pt>
                <c:pt idx="6">
                  <c:v>0</c:v>
                </c:pt>
                <c:pt idx="7">
                  <c:v>2.2851919561242998E-2</c:v>
                </c:pt>
                <c:pt idx="8">
                  <c:v>-2.2846698652045E-2</c:v>
                </c:pt>
                <c:pt idx="9">
                  <c:v>-1.1425959780622E-2</c:v>
                </c:pt>
                <c:pt idx="10">
                  <c:v>1.1427265455377001E-2</c:v>
                </c:pt>
                <c:pt idx="11">
                  <c:v>2.2851919561242998E-2</c:v>
                </c:pt>
                <c:pt idx="12">
                  <c:v>4.569339730409E-2</c:v>
                </c:pt>
                <c:pt idx="13">
                  <c:v>1.1418131993605999E-2</c:v>
                </c:pt>
                <c:pt idx="14">
                  <c:v>3.4250485215207002E-2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-2.2825838849577999E-2</c:v>
                </c:pt>
                <c:pt idx="19">
                  <c:v>1.1415525114155001E-2</c:v>
                </c:pt>
                <c:pt idx="20">
                  <c:v>1.1414222120761999E-2</c:v>
                </c:pt>
                <c:pt idx="21">
                  <c:v>-1.1412919424789E-2</c:v>
                </c:pt>
                <c:pt idx="22">
                  <c:v>1.1414222120761999E-2</c:v>
                </c:pt>
                <c:pt idx="23">
                  <c:v>1.1412919424789E-2</c:v>
                </c:pt>
                <c:pt idx="24">
                  <c:v>5.7058085130663003E-2</c:v>
                </c:pt>
                <c:pt idx="25">
                  <c:v>5.7025547445255002E-2</c:v>
                </c:pt>
                <c:pt idx="26">
                  <c:v>4.5594437478628E-2</c:v>
                </c:pt>
                <c:pt idx="27">
                  <c:v>3.4180243819073003E-2</c:v>
                </c:pt>
                <c:pt idx="28">
                  <c:v>5.6947608200456003E-2</c:v>
                </c:pt>
                <c:pt idx="29">
                  <c:v>6.8298235628913004E-2</c:v>
                </c:pt>
                <c:pt idx="30">
                  <c:v>5.6876350813331998E-2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463-4727-B76A-30369C132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280576"/>
        <c:axId val="273281232"/>
      </c:lineChart>
      <c:catAx>
        <c:axId val="27328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281232"/>
        <c:crosses val="autoZero"/>
        <c:auto val="1"/>
        <c:lblAlgn val="ctr"/>
        <c:lblOffset val="100"/>
        <c:noMultiLvlLbl val="0"/>
      </c:catAx>
      <c:valAx>
        <c:axId val="27328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28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189</c:v>
                </c:pt>
                <c:pt idx="1">
                  <c:v>164</c:v>
                </c:pt>
                <c:pt idx="2">
                  <c:v>137</c:v>
                </c:pt>
                <c:pt idx="3">
                  <c:v>203</c:v>
                </c:pt>
                <c:pt idx="4">
                  <c:v>171</c:v>
                </c:pt>
                <c:pt idx="5">
                  <c:v>176</c:v>
                </c:pt>
                <c:pt idx="6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60-49F5-BF11-5AC05CCF72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10</c:v>
                </c:pt>
                <c:pt idx="2">
                  <c:v>14</c:v>
                </c:pt>
                <c:pt idx="3">
                  <c:v>8</c:v>
                </c:pt>
                <c:pt idx="4">
                  <c:v>9</c:v>
                </c:pt>
                <c:pt idx="5">
                  <c:v>13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60-49F5-BF11-5AC05CCF72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60-49F5-BF11-5AC05CCF72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295</c:v>
                </c:pt>
                <c:pt idx="1">
                  <c:v>375</c:v>
                </c:pt>
                <c:pt idx="2">
                  <c:v>442</c:v>
                </c:pt>
                <c:pt idx="3">
                  <c:v>445</c:v>
                </c:pt>
                <c:pt idx="4">
                  <c:v>392</c:v>
                </c:pt>
                <c:pt idx="5">
                  <c:v>411</c:v>
                </c:pt>
                <c:pt idx="6">
                  <c:v>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60-49F5-BF11-5AC05CCF72B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9</c:v>
                </c:pt>
                <c:pt idx="1">
                  <c:v>11</c:v>
                </c:pt>
                <c:pt idx="2">
                  <c:v>13</c:v>
                </c:pt>
                <c:pt idx="3">
                  <c:v>9</c:v>
                </c:pt>
                <c:pt idx="4">
                  <c:v>8</c:v>
                </c:pt>
                <c:pt idx="5">
                  <c:v>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60-49F5-BF11-5AC05CCF72B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43</c:v>
                </c:pt>
                <c:pt idx="1">
                  <c:v>31</c:v>
                </c:pt>
                <c:pt idx="2">
                  <c:v>0</c:v>
                </c:pt>
                <c:pt idx="3">
                  <c:v>0</c:v>
                </c:pt>
                <c:pt idx="4">
                  <c:v>45</c:v>
                </c:pt>
                <c:pt idx="5">
                  <c:v>37</c:v>
                </c:pt>
                <c:pt idx="6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360-49F5-BF11-5AC05CCF72B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5</c:v>
                </c:pt>
                <c:pt idx="1">
                  <c:v>7</c:v>
                </c:pt>
                <c:pt idx="2">
                  <c:v>4</c:v>
                </c:pt>
                <c:pt idx="3">
                  <c:v>4</c:v>
                </c:pt>
                <c:pt idx="4">
                  <c:v>7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60-49F5-BF11-5AC05CCF72B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32</c:v>
                </c:pt>
                <c:pt idx="1">
                  <c:v>48</c:v>
                </c:pt>
                <c:pt idx="2">
                  <c:v>42</c:v>
                </c:pt>
                <c:pt idx="3">
                  <c:v>36</c:v>
                </c:pt>
                <c:pt idx="4">
                  <c:v>33</c:v>
                </c:pt>
                <c:pt idx="5">
                  <c:v>42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360-49F5-BF11-5AC05CCF72B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360-49F5-BF11-5AC05CCF7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665696"/>
        <c:axId val="278665368"/>
      </c:barChart>
      <c:catAx>
        <c:axId val="27866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665368"/>
        <c:crosses val="autoZero"/>
        <c:auto val="1"/>
        <c:lblAlgn val="ctr"/>
        <c:lblOffset val="100"/>
        <c:noMultiLvlLbl val="0"/>
      </c:catAx>
      <c:valAx>
        <c:axId val="27866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66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6B-492F-B01B-80D78EABF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165082</c:v>
                </c:pt>
                <c:pt idx="1">
                  <c:v>165286</c:v>
                </c:pt>
                <c:pt idx="2">
                  <c:v>165466</c:v>
                </c:pt>
                <c:pt idx="3">
                  <c:v>165658</c:v>
                </c:pt>
                <c:pt idx="4">
                  <c:v>165834</c:v>
                </c:pt>
                <c:pt idx="5">
                  <c:v>166001</c:v>
                </c:pt>
                <c:pt idx="6">
                  <c:v>166175</c:v>
                </c:pt>
                <c:pt idx="7">
                  <c:v>166336</c:v>
                </c:pt>
                <c:pt idx="8">
                  <c:v>166479</c:v>
                </c:pt>
                <c:pt idx="9">
                  <c:v>166628</c:v>
                </c:pt>
                <c:pt idx="10">
                  <c:v>166831</c:v>
                </c:pt>
                <c:pt idx="11">
                  <c:v>166998</c:v>
                </c:pt>
                <c:pt idx="12">
                  <c:v>167034</c:v>
                </c:pt>
                <c:pt idx="13">
                  <c:v>167341</c:v>
                </c:pt>
                <c:pt idx="14">
                  <c:v>167533</c:v>
                </c:pt>
                <c:pt idx="15">
                  <c:v>167706</c:v>
                </c:pt>
                <c:pt idx="16">
                  <c:v>167920</c:v>
                </c:pt>
                <c:pt idx="17">
                  <c:v>168122</c:v>
                </c:pt>
                <c:pt idx="18">
                  <c:v>168272</c:v>
                </c:pt>
                <c:pt idx="19">
                  <c:v>168425</c:v>
                </c:pt>
                <c:pt idx="20">
                  <c:v>168576</c:v>
                </c:pt>
                <c:pt idx="21">
                  <c:v>168729</c:v>
                </c:pt>
                <c:pt idx="22">
                  <c:v>168902</c:v>
                </c:pt>
                <c:pt idx="23">
                  <c:v>169085</c:v>
                </c:pt>
                <c:pt idx="24">
                  <c:v>169242</c:v>
                </c:pt>
                <c:pt idx="25">
                  <c:v>169406</c:v>
                </c:pt>
                <c:pt idx="26">
                  <c:v>169599</c:v>
                </c:pt>
                <c:pt idx="27">
                  <c:v>169779</c:v>
                </c:pt>
                <c:pt idx="28">
                  <c:v>169975</c:v>
                </c:pt>
                <c:pt idx="29">
                  <c:v>170161</c:v>
                </c:pt>
                <c:pt idx="30">
                  <c:v>170372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0A-49AC-BB86-4A6C5A1959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45629</c:v>
                </c:pt>
                <c:pt idx="1">
                  <c:v>45636</c:v>
                </c:pt>
                <c:pt idx="2">
                  <c:v>45661</c:v>
                </c:pt>
                <c:pt idx="3">
                  <c:v>45675</c:v>
                </c:pt>
                <c:pt idx="4">
                  <c:v>45689</c:v>
                </c:pt>
                <c:pt idx="5">
                  <c:v>45707</c:v>
                </c:pt>
                <c:pt idx="6">
                  <c:v>45726</c:v>
                </c:pt>
                <c:pt idx="7">
                  <c:v>45736</c:v>
                </c:pt>
                <c:pt idx="8">
                  <c:v>45758</c:v>
                </c:pt>
                <c:pt idx="9">
                  <c:v>45777</c:v>
                </c:pt>
                <c:pt idx="10">
                  <c:v>45792</c:v>
                </c:pt>
                <c:pt idx="11">
                  <c:v>45797</c:v>
                </c:pt>
                <c:pt idx="12">
                  <c:v>45814</c:v>
                </c:pt>
                <c:pt idx="13">
                  <c:v>45823</c:v>
                </c:pt>
                <c:pt idx="14">
                  <c:v>45833</c:v>
                </c:pt>
                <c:pt idx="15">
                  <c:v>45845</c:v>
                </c:pt>
                <c:pt idx="16">
                  <c:v>45855</c:v>
                </c:pt>
                <c:pt idx="17">
                  <c:v>45868</c:v>
                </c:pt>
                <c:pt idx="18">
                  <c:v>45879</c:v>
                </c:pt>
                <c:pt idx="19">
                  <c:v>45883</c:v>
                </c:pt>
                <c:pt idx="20">
                  <c:v>45881</c:v>
                </c:pt>
                <c:pt idx="21">
                  <c:v>45883</c:v>
                </c:pt>
                <c:pt idx="22">
                  <c:v>45886</c:v>
                </c:pt>
                <c:pt idx="23">
                  <c:v>45888</c:v>
                </c:pt>
                <c:pt idx="24">
                  <c:v>45890</c:v>
                </c:pt>
                <c:pt idx="25">
                  <c:v>45898</c:v>
                </c:pt>
                <c:pt idx="26">
                  <c:v>45913</c:v>
                </c:pt>
                <c:pt idx="27">
                  <c:v>45918</c:v>
                </c:pt>
                <c:pt idx="28">
                  <c:v>45922</c:v>
                </c:pt>
                <c:pt idx="29">
                  <c:v>45944</c:v>
                </c:pt>
                <c:pt idx="30">
                  <c:v>45959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0A-49AC-BB86-4A6C5A1959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16393</c:v>
                </c:pt>
                <c:pt idx="1">
                  <c:v>16395</c:v>
                </c:pt>
                <c:pt idx="2">
                  <c:v>16397</c:v>
                </c:pt>
                <c:pt idx="3">
                  <c:v>16396</c:v>
                </c:pt>
                <c:pt idx="4">
                  <c:v>16395</c:v>
                </c:pt>
                <c:pt idx="5">
                  <c:v>16395</c:v>
                </c:pt>
                <c:pt idx="6">
                  <c:v>16394</c:v>
                </c:pt>
                <c:pt idx="7">
                  <c:v>16392</c:v>
                </c:pt>
                <c:pt idx="8">
                  <c:v>16395</c:v>
                </c:pt>
                <c:pt idx="9">
                  <c:v>16396</c:v>
                </c:pt>
                <c:pt idx="10">
                  <c:v>16394</c:v>
                </c:pt>
                <c:pt idx="11">
                  <c:v>16396</c:v>
                </c:pt>
                <c:pt idx="12">
                  <c:v>16394</c:v>
                </c:pt>
                <c:pt idx="13">
                  <c:v>16397</c:v>
                </c:pt>
                <c:pt idx="14">
                  <c:v>16400</c:v>
                </c:pt>
                <c:pt idx="15">
                  <c:v>16399</c:v>
                </c:pt>
                <c:pt idx="16">
                  <c:v>16399</c:v>
                </c:pt>
                <c:pt idx="17">
                  <c:v>16400</c:v>
                </c:pt>
                <c:pt idx="18">
                  <c:v>16403</c:v>
                </c:pt>
                <c:pt idx="19">
                  <c:v>16404</c:v>
                </c:pt>
                <c:pt idx="20">
                  <c:v>16404</c:v>
                </c:pt>
                <c:pt idx="21">
                  <c:v>16403</c:v>
                </c:pt>
                <c:pt idx="22">
                  <c:v>16403</c:v>
                </c:pt>
                <c:pt idx="23">
                  <c:v>16405</c:v>
                </c:pt>
                <c:pt idx="24">
                  <c:v>16407</c:v>
                </c:pt>
                <c:pt idx="25">
                  <c:v>16406</c:v>
                </c:pt>
                <c:pt idx="26">
                  <c:v>16409</c:v>
                </c:pt>
                <c:pt idx="27">
                  <c:v>16411</c:v>
                </c:pt>
                <c:pt idx="28">
                  <c:v>16414</c:v>
                </c:pt>
                <c:pt idx="29">
                  <c:v>16416</c:v>
                </c:pt>
                <c:pt idx="30">
                  <c:v>16415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0A-49AC-BB86-4A6C5A1959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153502</c:v>
                </c:pt>
                <c:pt idx="1">
                  <c:v>154010</c:v>
                </c:pt>
                <c:pt idx="2">
                  <c:v>154624</c:v>
                </c:pt>
                <c:pt idx="3">
                  <c:v>155070</c:v>
                </c:pt>
                <c:pt idx="4">
                  <c:v>155451</c:v>
                </c:pt>
                <c:pt idx="5">
                  <c:v>155680</c:v>
                </c:pt>
                <c:pt idx="6">
                  <c:v>155906</c:v>
                </c:pt>
                <c:pt idx="7">
                  <c:v>156117</c:v>
                </c:pt>
                <c:pt idx="8">
                  <c:v>156261</c:v>
                </c:pt>
                <c:pt idx="9">
                  <c:v>156489</c:v>
                </c:pt>
                <c:pt idx="10">
                  <c:v>156761</c:v>
                </c:pt>
                <c:pt idx="11">
                  <c:v>157031</c:v>
                </c:pt>
                <c:pt idx="12">
                  <c:v>157114</c:v>
                </c:pt>
                <c:pt idx="13">
                  <c:v>157541</c:v>
                </c:pt>
                <c:pt idx="14">
                  <c:v>157777</c:v>
                </c:pt>
                <c:pt idx="15">
                  <c:v>158075</c:v>
                </c:pt>
                <c:pt idx="16">
                  <c:v>158384</c:v>
                </c:pt>
                <c:pt idx="17">
                  <c:v>158584</c:v>
                </c:pt>
                <c:pt idx="18">
                  <c:v>158891</c:v>
                </c:pt>
                <c:pt idx="19">
                  <c:v>159224</c:v>
                </c:pt>
                <c:pt idx="20">
                  <c:v>159675</c:v>
                </c:pt>
                <c:pt idx="21">
                  <c:v>160133</c:v>
                </c:pt>
                <c:pt idx="22">
                  <c:v>160533</c:v>
                </c:pt>
                <c:pt idx="23">
                  <c:v>160870</c:v>
                </c:pt>
                <c:pt idx="24">
                  <c:v>161131</c:v>
                </c:pt>
                <c:pt idx="25">
                  <c:v>161671</c:v>
                </c:pt>
                <c:pt idx="26">
                  <c:v>162792</c:v>
                </c:pt>
                <c:pt idx="27">
                  <c:v>163468</c:v>
                </c:pt>
                <c:pt idx="28">
                  <c:v>164128</c:v>
                </c:pt>
                <c:pt idx="29">
                  <c:v>164833</c:v>
                </c:pt>
                <c:pt idx="30">
                  <c:v>165648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0A-49AC-BB86-4A6C5A1959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97923</c:v>
                </c:pt>
                <c:pt idx="1">
                  <c:v>97927</c:v>
                </c:pt>
                <c:pt idx="2">
                  <c:v>97947</c:v>
                </c:pt>
                <c:pt idx="3">
                  <c:v>97963</c:v>
                </c:pt>
                <c:pt idx="4">
                  <c:v>97974</c:v>
                </c:pt>
                <c:pt idx="5">
                  <c:v>97984</c:v>
                </c:pt>
                <c:pt idx="6">
                  <c:v>97995</c:v>
                </c:pt>
                <c:pt idx="7">
                  <c:v>98000</c:v>
                </c:pt>
                <c:pt idx="8">
                  <c:v>98005</c:v>
                </c:pt>
                <c:pt idx="9">
                  <c:v>98019</c:v>
                </c:pt>
                <c:pt idx="10">
                  <c:v>98019</c:v>
                </c:pt>
                <c:pt idx="11">
                  <c:v>98034</c:v>
                </c:pt>
                <c:pt idx="12">
                  <c:v>98049</c:v>
                </c:pt>
                <c:pt idx="13">
                  <c:v>98059</c:v>
                </c:pt>
                <c:pt idx="14">
                  <c:v>98074</c:v>
                </c:pt>
                <c:pt idx="15">
                  <c:v>98078</c:v>
                </c:pt>
                <c:pt idx="16">
                  <c:v>98090</c:v>
                </c:pt>
                <c:pt idx="17">
                  <c:v>98096</c:v>
                </c:pt>
                <c:pt idx="18">
                  <c:v>98107</c:v>
                </c:pt>
                <c:pt idx="19">
                  <c:v>98119</c:v>
                </c:pt>
                <c:pt idx="20">
                  <c:v>98121</c:v>
                </c:pt>
                <c:pt idx="21">
                  <c:v>98127</c:v>
                </c:pt>
                <c:pt idx="22">
                  <c:v>98132</c:v>
                </c:pt>
                <c:pt idx="23">
                  <c:v>98135</c:v>
                </c:pt>
                <c:pt idx="24">
                  <c:v>98148</c:v>
                </c:pt>
                <c:pt idx="25">
                  <c:v>98154</c:v>
                </c:pt>
                <c:pt idx="26">
                  <c:v>98169</c:v>
                </c:pt>
                <c:pt idx="27">
                  <c:v>98182</c:v>
                </c:pt>
                <c:pt idx="28">
                  <c:v>98185</c:v>
                </c:pt>
                <c:pt idx="29">
                  <c:v>98196</c:v>
                </c:pt>
                <c:pt idx="30">
                  <c:v>98200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0A-49AC-BB86-4A6C5A1959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20339</c:v>
                </c:pt>
                <c:pt idx="1">
                  <c:v>20523</c:v>
                </c:pt>
                <c:pt idx="2">
                  <c:v>20806</c:v>
                </c:pt>
                <c:pt idx="3">
                  <c:v>20984</c:v>
                </c:pt>
                <c:pt idx="4">
                  <c:v>21104</c:v>
                </c:pt>
                <c:pt idx="5">
                  <c:v>21103</c:v>
                </c:pt>
                <c:pt idx="6">
                  <c:v>21101</c:v>
                </c:pt>
                <c:pt idx="7">
                  <c:v>21100</c:v>
                </c:pt>
                <c:pt idx="8">
                  <c:v>21097</c:v>
                </c:pt>
                <c:pt idx="9">
                  <c:v>21096</c:v>
                </c:pt>
                <c:pt idx="10">
                  <c:v>21093</c:v>
                </c:pt>
                <c:pt idx="11">
                  <c:v>21093</c:v>
                </c:pt>
                <c:pt idx="12">
                  <c:v>21094</c:v>
                </c:pt>
                <c:pt idx="13">
                  <c:v>21094</c:v>
                </c:pt>
                <c:pt idx="14">
                  <c:v>21094</c:v>
                </c:pt>
                <c:pt idx="15">
                  <c:v>21090</c:v>
                </c:pt>
                <c:pt idx="16">
                  <c:v>21088</c:v>
                </c:pt>
                <c:pt idx="17">
                  <c:v>21087</c:v>
                </c:pt>
                <c:pt idx="18">
                  <c:v>21091</c:v>
                </c:pt>
                <c:pt idx="19">
                  <c:v>21091</c:v>
                </c:pt>
                <c:pt idx="20">
                  <c:v>21090</c:v>
                </c:pt>
                <c:pt idx="21">
                  <c:v>21091</c:v>
                </c:pt>
                <c:pt idx="22">
                  <c:v>21091</c:v>
                </c:pt>
                <c:pt idx="23">
                  <c:v>21089</c:v>
                </c:pt>
                <c:pt idx="24">
                  <c:v>21085</c:v>
                </c:pt>
                <c:pt idx="25">
                  <c:v>21085</c:v>
                </c:pt>
                <c:pt idx="26">
                  <c:v>21086</c:v>
                </c:pt>
                <c:pt idx="27">
                  <c:v>21088</c:v>
                </c:pt>
                <c:pt idx="28">
                  <c:v>21091</c:v>
                </c:pt>
                <c:pt idx="29">
                  <c:v>21100</c:v>
                </c:pt>
                <c:pt idx="30">
                  <c:v>21103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C0A-49AC-BB86-4A6C5A19596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7175</c:v>
                </c:pt>
                <c:pt idx="1">
                  <c:v>7191</c:v>
                </c:pt>
                <c:pt idx="2">
                  <c:v>7205</c:v>
                </c:pt>
                <c:pt idx="3">
                  <c:v>7209</c:v>
                </c:pt>
                <c:pt idx="4">
                  <c:v>7218</c:v>
                </c:pt>
                <c:pt idx="5">
                  <c:v>7222</c:v>
                </c:pt>
                <c:pt idx="6">
                  <c:v>7227</c:v>
                </c:pt>
                <c:pt idx="7">
                  <c:v>7228</c:v>
                </c:pt>
                <c:pt idx="8">
                  <c:v>7231</c:v>
                </c:pt>
                <c:pt idx="9">
                  <c:v>7238</c:v>
                </c:pt>
                <c:pt idx="10">
                  <c:v>7245</c:v>
                </c:pt>
                <c:pt idx="11">
                  <c:v>7253</c:v>
                </c:pt>
                <c:pt idx="12">
                  <c:v>7256</c:v>
                </c:pt>
                <c:pt idx="13">
                  <c:v>7263</c:v>
                </c:pt>
                <c:pt idx="14">
                  <c:v>7265</c:v>
                </c:pt>
                <c:pt idx="15">
                  <c:v>7265</c:v>
                </c:pt>
                <c:pt idx="16">
                  <c:v>7270</c:v>
                </c:pt>
                <c:pt idx="17">
                  <c:v>7274</c:v>
                </c:pt>
                <c:pt idx="18">
                  <c:v>7281</c:v>
                </c:pt>
                <c:pt idx="19">
                  <c:v>7282</c:v>
                </c:pt>
                <c:pt idx="20">
                  <c:v>7284</c:v>
                </c:pt>
                <c:pt idx="21">
                  <c:v>7285</c:v>
                </c:pt>
                <c:pt idx="22">
                  <c:v>7286</c:v>
                </c:pt>
                <c:pt idx="23">
                  <c:v>7290</c:v>
                </c:pt>
                <c:pt idx="24">
                  <c:v>7294</c:v>
                </c:pt>
                <c:pt idx="25">
                  <c:v>7299</c:v>
                </c:pt>
                <c:pt idx="26">
                  <c:v>7306</c:v>
                </c:pt>
                <c:pt idx="27">
                  <c:v>7308</c:v>
                </c:pt>
                <c:pt idx="28">
                  <c:v>7314</c:v>
                </c:pt>
                <c:pt idx="29">
                  <c:v>7315</c:v>
                </c:pt>
                <c:pt idx="30">
                  <c:v>7317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0A-49AC-BB86-4A6C5A19596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9397</c:v>
                </c:pt>
                <c:pt idx="1">
                  <c:v>9450</c:v>
                </c:pt>
                <c:pt idx="2">
                  <c:v>9471</c:v>
                </c:pt>
                <c:pt idx="3">
                  <c:v>9504</c:v>
                </c:pt>
                <c:pt idx="4">
                  <c:v>9545</c:v>
                </c:pt>
                <c:pt idx="5">
                  <c:v>9585</c:v>
                </c:pt>
                <c:pt idx="6">
                  <c:v>9617</c:v>
                </c:pt>
                <c:pt idx="7">
                  <c:v>9649</c:v>
                </c:pt>
                <c:pt idx="8">
                  <c:v>9703</c:v>
                </c:pt>
                <c:pt idx="9">
                  <c:v>9763</c:v>
                </c:pt>
                <c:pt idx="10">
                  <c:v>9800</c:v>
                </c:pt>
                <c:pt idx="11">
                  <c:v>9856</c:v>
                </c:pt>
                <c:pt idx="12">
                  <c:v>9909</c:v>
                </c:pt>
                <c:pt idx="13">
                  <c:v>9961</c:v>
                </c:pt>
                <c:pt idx="14">
                  <c:v>10009</c:v>
                </c:pt>
                <c:pt idx="15">
                  <c:v>10042</c:v>
                </c:pt>
                <c:pt idx="16">
                  <c:v>10068</c:v>
                </c:pt>
                <c:pt idx="17">
                  <c:v>10093</c:v>
                </c:pt>
                <c:pt idx="18">
                  <c:v>10145</c:v>
                </c:pt>
                <c:pt idx="19">
                  <c:v>10184</c:v>
                </c:pt>
                <c:pt idx="20">
                  <c:v>10215</c:v>
                </c:pt>
                <c:pt idx="21">
                  <c:v>10241</c:v>
                </c:pt>
                <c:pt idx="22">
                  <c:v>10279</c:v>
                </c:pt>
                <c:pt idx="23">
                  <c:v>10308</c:v>
                </c:pt>
                <c:pt idx="24">
                  <c:v>10340</c:v>
                </c:pt>
                <c:pt idx="25">
                  <c:v>10384</c:v>
                </c:pt>
                <c:pt idx="26">
                  <c:v>10418</c:v>
                </c:pt>
                <c:pt idx="27">
                  <c:v>10448</c:v>
                </c:pt>
                <c:pt idx="28">
                  <c:v>10480</c:v>
                </c:pt>
                <c:pt idx="29">
                  <c:v>10510</c:v>
                </c:pt>
                <c:pt idx="30">
                  <c:v>10543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C0A-49AC-BB86-4A6C5A19596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8742</c:v>
                </c:pt>
                <c:pt idx="1">
                  <c:v>8746</c:v>
                </c:pt>
                <c:pt idx="2">
                  <c:v>8747</c:v>
                </c:pt>
                <c:pt idx="3">
                  <c:v>8751</c:v>
                </c:pt>
                <c:pt idx="4">
                  <c:v>8751</c:v>
                </c:pt>
                <c:pt idx="5">
                  <c:v>8752</c:v>
                </c:pt>
                <c:pt idx="6">
                  <c:v>8752</c:v>
                </c:pt>
                <c:pt idx="7">
                  <c:v>8754</c:v>
                </c:pt>
                <c:pt idx="8">
                  <c:v>8752</c:v>
                </c:pt>
                <c:pt idx="9">
                  <c:v>8751</c:v>
                </c:pt>
                <c:pt idx="10">
                  <c:v>8752</c:v>
                </c:pt>
                <c:pt idx="11">
                  <c:v>8754</c:v>
                </c:pt>
                <c:pt idx="12">
                  <c:v>8758</c:v>
                </c:pt>
                <c:pt idx="13">
                  <c:v>8759</c:v>
                </c:pt>
                <c:pt idx="14">
                  <c:v>8762</c:v>
                </c:pt>
                <c:pt idx="15">
                  <c:v>8762</c:v>
                </c:pt>
                <c:pt idx="16">
                  <c:v>8762</c:v>
                </c:pt>
                <c:pt idx="17">
                  <c:v>8762</c:v>
                </c:pt>
                <c:pt idx="18">
                  <c:v>8760</c:v>
                </c:pt>
                <c:pt idx="19">
                  <c:v>8761</c:v>
                </c:pt>
                <c:pt idx="20">
                  <c:v>8762</c:v>
                </c:pt>
                <c:pt idx="21">
                  <c:v>8761</c:v>
                </c:pt>
                <c:pt idx="22">
                  <c:v>8762</c:v>
                </c:pt>
                <c:pt idx="23">
                  <c:v>8763</c:v>
                </c:pt>
                <c:pt idx="24">
                  <c:v>8768</c:v>
                </c:pt>
                <c:pt idx="25">
                  <c:v>8773</c:v>
                </c:pt>
                <c:pt idx="26">
                  <c:v>8777</c:v>
                </c:pt>
                <c:pt idx="27">
                  <c:v>8780</c:v>
                </c:pt>
                <c:pt idx="28">
                  <c:v>8785</c:v>
                </c:pt>
                <c:pt idx="29">
                  <c:v>8791</c:v>
                </c:pt>
                <c:pt idx="30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C0A-49AC-BB86-4A6C5A1959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0073192"/>
        <c:axId val="242209400"/>
      </c:areaChart>
      <c:catAx>
        <c:axId val="300073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09400"/>
        <c:crosses val="autoZero"/>
        <c:auto val="1"/>
        <c:lblAlgn val="ctr"/>
        <c:lblOffset val="100"/>
        <c:noMultiLvlLbl val="0"/>
      </c:catAx>
      <c:valAx>
        <c:axId val="24220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731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165082</c:v>
                </c:pt>
                <c:pt idx="1">
                  <c:v>165286</c:v>
                </c:pt>
                <c:pt idx="2">
                  <c:v>165466</c:v>
                </c:pt>
                <c:pt idx="3">
                  <c:v>165658</c:v>
                </c:pt>
                <c:pt idx="4">
                  <c:v>165834</c:v>
                </c:pt>
                <c:pt idx="5">
                  <c:v>166001</c:v>
                </c:pt>
                <c:pt idx="6">
                  <c:v>166175</c:v>
                </c:pt>
                <c:pt idx="7">
                  <c:v>166336</c:v>
                </c:pt>
                <c:pt idx="8">
                  <c:v>166479</c:v>
                </c:pt>
                <c:pt idx="9">
                  <c:v>166628</c:v>
                </c:pt>
                <c:pt idx="10">
                  <c:v>166831</c:v>
                </c:pt>
                <c:pt idx="11">
                  <c:v>166998</c:v>
                </c:pt>
                <c:pt idx="12">
                  <c:v>167034</c:v>
                </c:pt>
                <c:pt idx="13">
                  <c:v>167341</c:v>
                </c:pt>
                <c:pt idx="14">
                  <c:v>167533</c:v>
                </c:pt>
                <c:pt idx="15">
                  <c:v>167706</c:v>
                </c:pt>
                <c:pt idx="16">
                  <c:v>167920</c:v>
                </c:pt>
                <c:pt idx="17">
                  <c:v>168122</c:v>
                </c:pt>
                <c:pt idx="18">
                  <c:v>168272</c:v>
                </c:pt>
                <c:pt idx="19">
                  <c:v>168425</c:v>
                </c:pt>
                <c:pt idx="20">
                  <c:v>168576</c:v>
                </c:pt>
                <c:pt idx="21">
                  <c:v>168729</c:v>
                </c:pt>
                <c:pt idx="22">
                  <c:v>168902</c:v>
                </c:pt>
                <c:pt idx="23">
                  <c:v>169085</c:v>
                </c:pt>
                <c:pt idx="24">
                  <c:v>169242</c:v>
                </c:pt>
                <c:pt idx="25">
                  <c:v>169406</c:v>
                </c:pt>
                <c:pt idx="26">
                  <c:v>169599</c:v>
                </c:pt>
                <c:pt idx="27">
                  <c:v>169779</c:v>
                </c:pt>
                <c:pt idx="28">
                  <c:v>169975</c:v>
                </c:pt>
                <c:pt idx="29">
                  <c:v>170161</c:v>
                </c:pt>
                <c:pt idx="30">
                  <c:v>170372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F5-488B-AAF8-4052BF2033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45629</c:v>
                </c:pt>
                <c:pt idx="1">
                  <c:v>45636</c:v>
                </c:pt>
                <c:pt idx="2">
                  <c:v>45661</c:v>
                </c:pt>
                <c:pt idx="3">
                  <c:v>45675</c:v>
                </c:pt>
                <c:pt idx="4">
                  <c:v>45689</c:v>
                </c:pt>
                <c:pt idx="5">
                  <c:v>45707</c:v>
                </c:pt>
                <c:pt idx="6">
                  <c:v>45726</c:v>
                </c:pt>
                <c:pt idx="7">
                  <c:v>45736</c:v>
                </c:pt>
                <c:pt idx="8">
                  <c:v>45758</c:v>
                </c:pt>
                <c:pt idx="9">
                  <c:v>45777</c:v>
                </c:pt>
                <c:pt idx="10">
                  <c:v>45792</c:v>
                </c:pt>
                <c:pt idx="11">
                  <c:v>45797</c:v>
                </c:pt>
                <c:pt idx="12">
                  <c:v>45814</c:v>
                </c:pt>
                <c:pt idx="13">
                  <c:v>45823</c:v>
                </c:pt>
                <c:pt idx="14">
                  <c:v>45833</c:v>
                </c:pt>
                <c:pt idx="15">
                  <c:v>45845</c:v>
                </c:pt>
                <c:pt idx="16">
                  <c:v>45855</c:v>
                </c:pt>
                <c:pt idx="17">
                  <c:v>45868</c:v>
                </c:pt>
                <c:pt idx="18">
                  <c:v>45879</c:v>
                </c:pt>
                <c:pt idx="19">
                  <c:v>45883</c:v>
                </c:pt>
                <c:pt idx="20">
                  <c:v>45881</c:v>
                </c:pt>
                <c:pt idx="21">
                  <c:v>45883</c:v>
                </c:pt>
                <c:pt idx="22">
                  <c:v>45886</c:v>
                </c:pt>
                <c:pt idx="23">
                  <c:v>45888</c:v>
                </c:pt>
                <c:pt idx="24">
                  <c:v>45890</c:v>
                </c:pt>
                <c:pt idx="25">
                  <c:v>45898</c:v>
                </c:pt>
                <c:pt idx="26">
                  <c:v>45913</c:v>
                </c:pt>
                <c:pt idx="27">
                  <c:v>45918</c:v>
                </c:pt>
                <c:pt idx="28">
                  <c:v>45922</c:v>
                </c:pt>
                <c:pt idx="29">
                  <c:v>45944</c:v>
                </c:pt>
                <c:pt idx="30">
                  <c:v>45959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F5-488B-AAF8-4052BF2033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16393</c:v>
                </c:pt>
                <c:pt idx="1">
                  <c:v>16395</c:v>
                </c:pt>
                <c:pt idx="2">
                  <c:v>16397</c:v>
                </c:pt>
                <c:pt idx="3">
                  <c:v>16396</c:v>
                </c:pt>
                <c:pt idx="4">
                  <c:v>16395</c:v>
                </c:pt>
                <c:pt idx="5">
                  <c:v>16395</c:v>
                </c:pt>
                <c:pt idx="6">
                  <c:v>16394</c:v>
                </c:pt>
                <c:pt idx="7">
                  <c:v>16392</c:v>
                </c:pt>
                <c:pt idx="8">
                  <c:v>16395</c:v>
                </c:pt>
                <c:pt idx="9">
                  <c:v>16396</c:v>
                </c:pt>
                <c:pt idx="10">
                  <c:v>16394</c:v>
                </c:pt>
                <c:pt idx="11">
                  <c:v>16396</c:v>
                </c:pt>
                <c:pt idx="12">
                  <c:v>16394</c:v>
                </c:pt>
                <c:pt idx="13">
                  <c:v>16397</c:v>
                </c:pt>
                <c:pt idx="14">
                  <c:v>16400</c:v>
                </c:pt>
                <c:pt idx="15">
                  <c:v>16399</c:v>
                </c:pt>
                <c:pt idx="16">
                  <c:v>16399</c:v>
                </c:pt>
                <c:pt idx="17">
                  <c:v>16400</c:v>
                </c:pt>
                <c:pt idx="18">
                  <c:v>16403</c:v>
                </c:pt>
                <c:pt idx="19">
                  <c:v>16404</c:v>
                </c:pt>
                <c:pt idx="20">
                  <c:v>16404</c:v>
                </c:pt>
                <c:pt idx="21">
                  <c:v>16403</c:v>
                </c:pt>
                <c:pt idx="22">
                  <c:v>16403</c:v>
                </c:pt>
                <c:pt idx="23">
                  <c:v>16405</c:v>
                </c:pt>
                <c:pt idx="24">
                  <c:v>16407</c:v>
                </c:pt>
                <c:pt idx="25">
                  <c:v>16406</c:v>
                </c:pt>
                <c:pt idx="26">
                  <c:v>16409</c:v>
                </c:pt>
                <c:pt idx="27">
                  <c:v>16411</c:v>
                </c:pt>
                <c:pt idx="28">
                  <c:v>16414</c:v>
                </c:pt>
                <c:pt idx="29">
                  <c:v>16416</c:v>
                </c:pt>
                <c:pt idx="30">
                  <c:v>16415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F5-488B-AAF8-4052BF2033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153502</c:v>
                </c:pt>
                <c:pt idx="1">
                  <c:v>154010</c:v>
                </c:pt>
                <c:pt idx="2">
                  <c:v>154624</c:v>
                </c:pt>
                <c:pt idx="3">
                  <c:v>155070</c:v>
                </c:pt>
                <c:pt idx="4">
                  <c:v>155451</c:v>
                </c:pt>
                <c:pt idx="5">
                  <c:v>155680</c:v>
                </c:pt>
                <c:pt idx="6">
                  <c:v>155906</c:v>
                </c:pt>
                <c:pt idx="7">
                  <c:v>156117</c:v>
                </c:pt>
                <c:pt idx="8">
                  <c:v>156261</c:v>
                </c:pt>
                <c:pt idx="9">
                  <c:v>156489</c:v>
                </c:pt>
                <c:pt idx="10">
                  <c:v>156761</c:v>
                </c:pt>
                <c:pt idx="11">
                  <c:v>157031</c:v>
                </c:pt>
                <c:pt idx="12">
                  <c:v>157114</c:v>
                </c:pt>
                <c:pt idx="13">
                  <c:v>157541</c:v>
                </c:pt>
                <c:pt idx="14">
                  <c:v>157777</c:v>
                </c:pt>
                <c:pt idx="15">
                  <c:v>158075</c:v>
                </c:pt>
                <c:pt idx="16">
                  <c:v>158384</c:v>
                </c:pt>
                <c:pt idx="17">
                  <c:v>158584</c:v>
                </c:pt>
                <c:pt idx="18">
                  <c:v>158891</c:v>
                </c:pt>
                <c:pt idx="19">
                  <c:v>159224</c:v>
                </c:pt>
                <c:pt idx="20">
                  <c:v>159675</c:v>
                </c:pt>
                <c:pt idx="21">
                  <c:v>160133</c:v>
                </c:pt>
                <c:pt idx="22">
                  <c:v>160533</c:v>
                </c:pt>
                <c:pt idx="23">
                  <c:v>160870</c:v>
                </c:pt>
                <c:pt idx="24">
                  <c:v>161131</c:v>
                </c:pt>
                <c:pt idx="25">
                  <c:v>161671</c:v>
                </c:pt>
                <c:pt idx="26">
                  <c:v>162792</c:v>
                </c:pt>
                <c:pt idx="27">
                  <c:v>163468</c:v>
                </c:pt>
                <c:pt idx="28">
                  <c:v>164128</c:v>
                </c:pt>
                <c:pt idx="29">
                  <c:v>164833</c:v>
                </c:pt>
                <c:pt idx="30">
                  <c:v>165648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F5-488B-AAF8-4052BF2033D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97923</c:v>
                </c:pt>
                <c:pt idx="1">
                  <c:v>97927</c:v>
                </c:pt>
                <c:pt idx="2">
                  <c:v>97947</c:v>
                </c:pt>
                <c:pt idx="3">
                  <c:v>97963</c:v>
                </c:pt>
                <c:pt idx="4">
                  <c:v>97974</c:v>
                </c:pt>
                <c:pt idx="5">
                  <c:v>97984</c:v>
                </c:pt>
                <c:pt idx="6">
                  <c:v>97995</c:v>
                </c:pt>
                <c:pt idx="7">
                  <c:v>98000</c:v>
                </c:pt>
                <c:pt idx="8">
                  <c:v>98005</c:v>
                </c:pt>
                <c:pt idx="9">
                  <c:v>98019</c:v>
                </c:pt>
                <c:pt idx="10">
                  <c:v>98019</c:v>
                </c:pt>
                <c:pt idx="11">
                  <c:v>98034</c:v>
                </c:pt>
                <c:pt idx="12">
                  <c:v>98049</c:v>
                </c:pt>
                <c:pt idx="13">
                  <c:v>98059</c:v>
                </c:pt>
                <c:pt idx="14">
                  <c:v>98074</c:v>
                </c:pt>
                <c:pt idx="15">
                  <c:v>98078</c:v>
                </c:pt>
                <c:pt idx="16">
                  <c:v>98090</c:v>
                </c:pt>
                <c:pt idx="17">
                  <c:v>98096</c:v>
                </c:pt>
                <c:pt idx="18">
                  <c:v>98107</c:v>
                </c:pt>
                <c:pt idx="19">
                  <c:v>98119</c:v>
                </c:pt>
                <c:pt idx="20">
                  <c:v>98121</c:v>
                </c:pt>
                <c:pt idx="21">
                  <c:v>98127</c:v>
                </c:pt>
                <c:pt idx="22">
                  <c:v>98132</c:v>
                </c:pt>
                <c:pt idx="23">
                  <c:v>98135</c:v>
                </c:pt>
                <c:pt idx="24">
                  <c:v>98148</c:v>
                </c:pt>
                <c:pt idx="25">
                  <c:v>98154</c:v>
                </c:pt>
                <c:pt idx="26">
                  <c:v>98169</c:v>
                </c:pt>
                <c:pt idx="27">
                  <c:v>98182</c:v>
                </c:pt>
                <c:pt idx="28">
                  <c:v>98185</c:v>
                </c:pt>
                <c:pt idx="29">
                  <c:v>98196</c:v>
                </c:pt>
                <c:pt idx="30">
                  <c:v>98200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F5-488B-AAF8-4052BF2033D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20339</c:v>
                </c:pt>
                <c:pt idx="1">
                  <c:v>20523</c:v>
                </c:pt>
                <c:pt idx="2">
                  <c:v>20806</c:v>
                </c:pt>
                <c:pt idx="3">
                  <c:v>20984</c:v>
                </c:pt>
                <c:pt idx="4">
                  <c:v>21104</c:v>
                </c:pt>
                <c:pt idx="5">
                  <c:v>21103</c:v>
                </c:pt>
                <c:pt idx="6">
                  <c:v>21101</c:v>
                </c:pt>
                <c:pt idx="7">
                  <c:v>21100</c:v>
                </c:pt>
                <c:pt idx="8">
                  <c:v>21097</c:v>
                </c:pt>
                <c:pt idx="9">
                  <c:v>21096</c:v>
                </c:pt>
                <c:pt idx="10">
                  <c:v>21093</c:v>
                </c:pt>
                <c:pt idx="11">
                  <c:v>21093</c:v>
                </c:pt>
                <c:pt idx="12">
                  <c:v>21094</c:v>
                </c:pt>
                <c:pt idx="13">
                  <c:v>21094</c:v>
                </c:pt>
                <c:pt idx="14">
                  <c:v>21094</c:v>
                </c:pt>
                <c:pt idx="15">
                  <c:v>21090</c:v>
                </c:pt>
                <c:pt idx="16">
                  <c:v>21088</c:v>
                </c:pt>
                <c:pt idx="17">
                  <c:v>21087</c:v>
                </c:pt>
                <c:pt idx="18">
                  <c:v>21091</c:v>
                </c:pt>
                <c:pt idx="19">
                  <c:v>21091</c:v>
                </c:pt>
                <c:pt idx="20">
                  <c:v>21090</c:v>
                </c:pt>
                <c:pt idx="21">
                  <c:v>21091</c:v>
                </c:pt>
                <c:pt idx="22">
                  <c:v>21091</c:v>
                </c:pt>
                <c:pt idx="23">
                  <c:v>21089</c:v>
                </c:pt>
                <c:pt idx="24">
                  <c:v>21085</c:v>
                </c:pt>
                <c:pt idx="25">
                  <c:v>21085</c:v>
                </c:pt>
                <c:pt idx="26">
                  <c:v>21086</c:v>
                </c:pt>
                <c:pt idx="27">
                  <c:v>21088</c:v>
                </c:pt>
                <c:pt idx="28">
                  <c:v>21091</c:v>
                </c:pt>
                <c:pt idx="29">
                  <c:v>21100</c:v>
                </c:pt>
                <c:pt idx="30">
                  <c:v>21103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AF5-488B-AAF8-4052BF2033D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7175</c:v>
                </c:pt>
                <c:pt idx="1">
                  <c:v>7191</c:v>
                </c:pt>
                <c:pt idx="2">
                  <c:v>7205</c:v>
                </c:pt>
                <c:pt idx="3">
                  <c:v>7209</c:v>
                </c:pt>
                <c:pt idx="4">
                  <c:v>7218</c:v>
                </c:pt>
                <c:pt idx="5">
                  <c:v>7222</c:v>
                </c:pt>
                <c:pt idx="6">
                  <c:v>7227</c:v>
                </c:pt>
                <c:pt idx="7">
                  <c:v>7228</c:v>
                </c:pt>
                <c:pt idx="8">
                  <c:v>7231</c:v>
                </c:pt>
                <c:pt idx="9">
                  <c:v>7238</c:v>
                </c:pt>
                <c:pt idx="10">
                  <c:v>7245</c:v>
                </c:pt>
                <c:pt idx="11">
                  <c:v>7253</c:v>
                </c:pt>
                <c:pt idx="12">
                  <c:v>7256</c:v>
                </c:pt>
                <c:pt idx="13">
                  <c:v>7263</c:v>
                </c:pt>
                <c:pt idx="14">
                  <c:v>7265</c:v>
                </c:pt>
                <c:pt idx="15">
                  <c:v>7265</c:v>
                </c:pt>
                <c:pt idx="16">
                  <c:v>7270</c:v>
                </c:pt>
                <c:pt idx="17">
                  <c:v>7274</c:v>
                </c:pt>
                <c:pt idx="18">
                  <c:v>7281</c:v>
                </c:pt>
                <c:pt idx="19">
                  <c:v>7282</c:v>
                </c:pt>
                <c:pt idx="20">
                  <c:v>7284</c:v>
                </c:pt>
                <c:pt idx="21">
                  <c:v>7285</c:v>
                </c:pt>
                <c:pt idx="22">
                  <c:v>7286</c:v>
                </c:pt>
                <c:pt idx="23">
                  <c:v>7290</c:v>
                </c:pt>
                <c:pt idx="24">
                  <c:v>7294</c:v>
                </c:pt>
                <c:pt idx="25">
                  <c:v>7299</c:v>
                </c:pt>
                <c:pt idx="26">
                  <c:v>7306</c:v>
                </c:pt>
                <c:pt idx="27">
                  <c:v>7308</c:v>
                </c:pt>
                <c:pt idx="28">
                  <c:v>7314</c:v>
                </c:pt>
                <c:pt idx="29">
                  <c:v>7315</c:v>
                </c:pt>
                <c:pt idx="30">
                  <c:v>7317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AF5-488B-AAF8-4052BF2033D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9397</c:v>
                </c:pt>
                <c:pt idx="1">
                  <c:v>9450</c:v>
                </c:pt>
                <c:pt idx="2">
                  <c:v>9471</c:v>
                </c:pt>
                <c:pt idx="3">
                  <c:v>9504</c:v>
                </c:pt>
                <c:pt idx="4">
                  <c:v>9545</c:v>
                </c:pt>
                <c:pt idx="5">
                  <c:v>9585</c:v>
                </c:pt>
                <c:pt idx="6">
                  <c:v>9617</c:v>
                </c:pt>
                <c:pt idx="7">
                  <c:v>9649</c:v>
                </c:pt>
                <c:pt idx="8">
                  <c:v>9703</c:v>
                </c:pt>
                <c:pt idx="9">
                  <c:v>9763</c:v>
                </c:pt>
                <c:pt idx="10">
                  <c:v>9800</c:v>
                </c:pt>
                <c:pt idx="11">
                  <c:v>9856</c:v>
                </c:pt>
                <c:pt idx="12">
                  <c:v>9909</c:v>
                </c:pt>
                <c:pt idx="13">
                  <c:v>9961</c:v>
                </c:pt>
                <c:pt idx="14">
                  <c:v>10009</c:v>
                </c:pt>
                <c:pt idx="15">
                  <c:v>10042</c:v>
                </c:pt>
                <c:pt idx="16">
                  <c:v>10068</c:v>
                </c:pt>
                <c:pt idx="17">
                  <c:v>10093</c:v>
                </c:pt>
                <c:pt idx="18">
                  <c:v>10145</c:v>
                </c:pt>
                <c:pt idx="19">
                  <c:v>10184</c:v>
                </c:pt>
                <c:pt idx="20">
                  <c:v>10215</c:v>
                </c:pt>
                <c:pt idx="21">
                  <c:v>10241</c:v>
                </c:pt>
                <c:pt idx="22">
                  <c:v>10279</c:v>
                </c:pt>
                <c:pt idx="23">
                  <c:v>10308</c:v>
                </c:pt>
                <c:pt idx="24">
                  <c:v>10340</c:v>
                </c:pt>
                <c:pt idx="25">
                  <c:v>10384</c:v>
                </c:pt>
                <c:pt idx="26">
                  <c:v>10418</c:v>
                </c:pt>
                <c:pt idx="27">
                  <c:v>10448</c:v>
                </c:pt>
                <c:pt idx="28">
                  <c:v>10480</c:v>
                </c:pt>
                <c:pt idx="29">
                  <c:v>10510</c:v>
                </c:pt>
                <c:pt idx="30">
                  <c:v>10543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AF5-488B-AAF8-4052BF2033D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8742</c:v>
                </c:pt>
                <c:pt idx="1">
                  <c:v>8746</c:v>
                </c:pt>
                <c:pt idx="2">
                  <c:v>8747</c:v>
                </c:pt>
                <c:pt idx="3">
                  <c:v>8751</c:v>
                </c:pt>
                <c:pt idx="4">
                  <c:v>8751</c:v>
                </c:pt>
                <c:pt idx="5">
                  <c:v>8752</c:v>
                </c:pt>
                <c:pt idx="6">
                  <c:v>8752</c:v>
                </c:pt>
                <c:pt idx="7">
                  <c:v>8754</c:v>
                </c:pt>
                <c:pt idx="8">
                  <c:v>8752</c:v>
                </c:pt>
                <c:pt idx="9">
                  <c:v>8751</c:v>
                </c:pt>
                <c:pt idx="10">
                  <c:v>8752</c:v>
                </c:pt>
                <c:pt idx="11">
                  <c:v>8754</c:v>
                </c:pt>
                <c:pt idx="12">
                  <c:v>8758</c:v>
                </c:pt>
                <c:pt idx="13">
                  <c:v>8759</c:v>
                </c:pt>
                <c:pt idx="14">
                  <c:v>8762</c:v>
                </c:pt>
                <c:pt idx="15">
                  <c:v>8762</c:v>
                </c:pt>
                <c:pt idx="16">
                  <c:v>8762</c:v>
                </c:pt>
                <c:pt idx="17">
                  <c:v>8762</c:v>
                </c:pt>
                <c:pt idx="18">
                  <c:v>8760</c:v>
                </c:pt>
                <c:pt idx="19">
                  <c:v>8761</c:v>
                </c:pt>
                <c:pt idx="20">
                  <c:v>8762</c:v>
                </c:pt>
                <c:pt idx="21">
                  <c:v>8761</c:v>
                </c:pt>
                <c:pt idx="22">
                  <c:v>8762</c:v>
                </c:pt>
                <c:pt idx="23">
                  <c:v>8763</c:v>
                </c:pt>
                <c:pt idx="24">
                  <c:v>8768</c:v>
                </c:pt>
                <c:pt idx="25">
                  <c:v>8773</c:v>
                </c:pt>
                <c:pt idx="26">
                  <c:v>8777</c:v>
                </c:pt>
                <c:pt idx="27">
                  <c:v>8780</c:v>
                </c:pt>
                <c:pt idx="28">
                  <c:v>8785</c:v>
                </c:pt>
                <c:pt idx="29">
                  <c:v>8791</c:v>
                </c:pt>
                <c:pt idx="30">
                  <c:v>8796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AF5-488B-AAF8-4052BF2033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967608"/>
        <c:axId val="303968264"/>
      </c:lineChart>
      <c:catAx>
        <c:axId val="30396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68264"/>
        <c:crosses val="autoZero"/>
        <c:auto val="1"/>
        <c:lblAlgn val="ctr"/>
        <c:lblOffset val="100"/>
        <c:noMultiLvlLbl val="0"/>
      </c:catAx>
      <c:valAx>
        <c:axId val="30396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6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5</c:v>
                </c:pt>
                <c:pt idx="7">
                  <c:v>4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3</c:v>
                </c:pt>
                <c:pt idx="22">
                  <c:v>1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8C-4672-B8D3-BBF16531C1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8C-4672-B8D3-BBF16531C1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8C-4672-B8D3-BBF16531C1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5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11</c:v>
                </c:pt>
                <c:pt idx="7">
                  <c:v>10</c:v>
                </c:pt>
                <c:pt idx="8">
                  <c:v>6</c:v>
                </c:pt>
                <c:pt idx="9">
                  <c:v>4</c:v>
                </c:pt>
                <c:pt idx="10">
                  <c:v>11</c:v>
                </c:pt>
                <c:pt idx="11">
                  <c:v>8</c:v>
                </c:pt>
                <c:pt idx="12">
                  <c:v>9</c:v>
                </c:pt>
                <c:pt idx="13">
                  <c:v>11</c:v>
                </c:pt>
                <c:pt idx="14">
                  <c:v>7</c:v>
                </c:pt>
                <c:pt idx="15">
                  <c:v>5</c:v>
                </c:pt>
                <c:pt idx="16">
                  <c:v>6</c:v>
                </c:pt>
                <c:pt idx="17">
                  <c:v>12</c:v>
                </c:pt>
                <c:pt idx="18">
                  <c:v>6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  <c:pt idx="22">
                  <c:v>4</c:v>
                </c:pt>
                <c:pt idx="23">
                  <c:v>8</c:v>
                </c:pt>
                <c:pt idx="24">
                  <c:v>5</c:v>
                </c:pt>
                <c:pt idx="25">
                  <c:v>12</c:v>
                </c:pt>
                <c:pt idx="26">
                  <c:v>8</c:v>
                </c:pt>
                <c:pt idx="27">
                  <c:v>7</c:v>
                </c:pt>
                <c:pt idx="28">
                  <c:v>3</c:v>
                </c:pt>
                <c:pt idx="29">
                  <c:v>8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8C-4672-B8D3-BBF16531C1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12</c:v>
                </c:pt>
                <c:pt idx="2">
                  <c:v>2</c:v>
                </c:pt>
                <c:pt idx="3">
                  <c:v>0</c:v>
                </c:pt>
                <c:pt idx="4">
                  <c:v>11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C8C-4672-B8D3-BBF16531C13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5</c:v>
                </c:pt>
                <c:pt idx="14">
                  <c:v>5</c:v>
                </c:pt>
                <c:pt idx="15">
                  <c:v>4</c:v>
                </c:pt>
                <c:pt idx="16">
                  <c:v>4</c:v>
                </c:pt>
                <c:pt idx="17">
                  <c:v>5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3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C8C-4672-B8D3-BBF16531C13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6</c:v>
                </c:pt>
                <c:pt idx="11">
                  <c:v>4</c:v>
                </c:pt>
                <c:pt idx="12">
                  <c:v>3</c:v>
                </c:pt>
                <c:pt idx="13">
                  <c:v>4</c:v>
                </c:pt>
                <c:pt idx="14">
                  <c:v>3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4</c:v>
                </c:pt>
                <c:pt idx="19">
                  <c:v>5</c:v>
                </c:pt>
                <c:pt idx="20">
                  <c:v>3</c:v>
                </c:pt>
                <c:pt idx="21">
                  <c:v>3</c:v>
                </c:pt>
                <c:pt idx="22">
                  <c:v>4</c:v>
                </c:pt>
                <c:pt idx="23">
                  <c:v>5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4</c:v>
                </c:pt>
                <c:pt idx="28">
                  <c:v>3</c:v>
                </c:pt>
                <c:pt idx="29">
                  <c:v>4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C8C-4672-B8D3-BBF16531C13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6</c:v>
                </c:pt>
                <c:pt idx="3">
                  <c:v>4</c:v>
                </c:pt>
                <c:pt idx="4">
                  <c:v>9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5</c:v>
                </c:pt>
                <c:pt idx="10">
                  <c:v>5</c:v>
                </c:pt>
                <c:pt idx="11">
                  <c:v>4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3</c:v>
                </c:pt>
                <c:pt idx="24">
                  <c:v>3</c:v>
                </c:pt>
                <c:pt idx="25">
                  <c:v>2</c:v>
                </c:pt>
                <c:pt idx="26">
                  <c:v>2</c:v>
                </c:pt>
                <c:pt idx="27">
                  <c:v>4</c:v>
                </c:pt>
                <c:pt idx="28">
                  <c:v>3</c:v>
                </c:pt>
                <c:pt idx="29">
                  <c:v>1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C8C-4672-B8D3-BBF16531C13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6</c:v>
                </c:pt>
                <c:pt idx="18">
                  <c:v>1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</c:v>
                </c:pt>
                <c:pt idx="24">
                  <c:v>0</c:v>
                </c:pt>
                <c:pt idx="25">
                  <c:v>3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C8C-4672-B8D3-BBF16531C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68088"/>
        <c:axId val="241767432"/>
      </c:lineChart>
      <c:catAx>
        <c:axId val="24176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7432"/>
        <c:crosses val="autoZero"/>
        <c:auto val="1"/>
        <c:lblAlgn val="ctr"/>
        <c:lblOffset val="100"/>
        <c:noMultiLvlLbl val="0"/>
      </c:catAx>
      <c:valAx>
        <c:axId val="24176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8</c:v>
                </c:pt>
                <c:pt idx="7">
                  <c:v>11</c:v>
                </c:pt>
                <c:pt idx="8">
                  <c:v>6</c:v>
                </c:pt>
                <c:pt idx="9">
                  <c:v>6</c:v>
                </c:pt>
                <c:pt idx="10">
                  <c:v>8</c:v>
                </c:pt>
                <c:pt idx="11">
                  <c:v>9</c:v>
                </c:pt>
                <c:pt idx="12">
                  <c:v>7</c:v>
                </c:pt>
                <c:pt idx="13">
                  <c:v>4</c:v>
                </c:pt>
                <c:pt idx="14">
                  <c:v>11</c:v>
                </c:pt>
                <c:pt idx="15">
                  <c:v>3</c:v>
                </c:pt>
                <c:pt idx="16">
                  <c:v>3</c:v>
                </c:pt>
                <c:pt idx="17">
                  <c:v>10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AD-4FA8-9641-E45F96B105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1</c:v>
                </c:pt>
                <c:pt idx="7">
                  <c:v>2</c:v>
                </c:pt>
                <c:pt idx="8">
                  <c:v>6</c:v>
                </c:pt>
                <c:pt idx="9">
                  <c:v>2</c:v>
                </c:pt>
                <c:pt idx="10">
                  <c:v>4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AD-4FA8-9641-E45F96B105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AD-4FA8-9641-E45F96B105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13</c:v>
                </c:pt>
                <c:pt idx="6">
                  <c:v>35</c:v>
                </c:pt>
                <c:pt idx="7">
                  <c:v>37</c:v>
                </c:pt>
                <c:pt idx="8">
                  <c:v>26</c:v>
                </c:pt>
                <c:pt idx="9">
                  <c:v>23</c:v>
                </c:pt>
                <c:pt idx="10">
                  <c:v>30</c:v>
                </c:pt>
                <c:pt idx="11">
                  <c:v>20</c:v>
                </c:pt>
                <c:pt idx="12">
                  <c:v>21</c:v>
                </c:pt>
                <c:pt idx="13">
                  <c:v>2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AD-4FA8-9641-E45F96B105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  <c:pt idx="7">
                  <c:v>2</c:v>
                </c:pt>
                <c:pt idx="8">
                  <c:v>10</c:v>
                </c:pt>
                <c:pt idx="9">
                  <c:v>3</c:v>
                </c:pt>
                <c:pt idx="10">
                  <c:v>9</c:v>
                </c:pt>
                <c:pt idx="11">
                  <c:v>5</c:v>
                </c:pt>
                <c:pt idx="12">
                  <c:v>15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AD-4FA8-9641-E45F96B1054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5</c:v>
                </c:pt>
                <c:pt idx="7">
                  <c:v>14</c:v>
                </c:pt>
                <c:pt idx="8">
                  <c:v>8</c:v>
                </c:pt>
                <c:pt idx="9">
                  <c:v>14</c:v>
                </c:pt>
                <c:pt idx="10">
                  <c:v>8</c:v>
                </c:pt>
                <c:pt idx="11">
                  <c:v>7</c:v>
                </c:pt>
                <c:pt idx="12">
                  <c:v>10</c:v>
                </c:pt>
                <c:pt idx="13">
                  <c:v>3</c:v>
                </c:pt>
                <c:pt idx="14">
                  <c:v>13</c:v>
                </c:pt>
                <c:pt idx="15">
                  <c:v>14</c:v>
                </c:pt>
                <c:pt idx="16">
                  <c:v>6</c:v>
                </c:pt>
                <c:pt idx="17">
                  <c:v>14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0AD-4FA8-9641-E45F96B1054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19</c:v>
                </c:pt>
                <c:pt idx="8">
                  <c:v>1</c:v>
                </c:pt>
                <c:pt idx="9">
                  <c:v>19</c:v>
                </c:pt>
                <c:pt idx="10">
                  <c:v>18</c:v>
                </c:pt>
                <c:pt idx="11">
                  <c:v>2</c:v>
                </c:pt>
                <c:pt idx="12">
                  <c:v>19</c:v>
                </c:pt>
                <c:pt idx="13">
                  <c:v>7</c:v>
                </c:pt>
                <c:pt idx="14">
                  <c:v>3</c:v>
                </c:pt>
                <c:pt idx="15">
                  <c:v>31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0AD-4FA8-9641-E45F96B1054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4</c:v>
                </c:pt>
                <c:pt idx="7">
                  <c:v>12</c:v>
                </c:pt>
                <c:pt idx="8">
                  <c:v>10</c:v>
                </c:pt>
                <c:pt idx="9">
                  <c:v>5</c:v>
                </c:pt>
                <c:pt idx="10">
                  <c:v>4</c:v>
                </c:pt>
                <c:pt idx="11">
                  <c:v>7</c:v>
                </c:pt>
                <c:pt idx="12">
                  <c:v>6</c:v>
                </c:pt>
                <c:pt idx="13">
                  <c:v>6</c:v>
                </c:pt>
                <c:pt idx="14">
                  <c:v>8</c:v>
                </c:pt>
                <c:pt idx="15">
                  <c:v>7</c:v>
                </c:pt>
                <c:pt idx="16">
                  <c:v>8</c:v>
                </c:pt>
                <c:pt idx="17">
                  <c:v>4</c:v>
                </c:pt>
                <c:pt idx="18">
                  <c:v>10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0AD-4FA8-9641-E45F96B1054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9</c:v>
                </c:pt>
                <c:pt idx="7">
                  <c:v>7</c:v>
                </c:pt>
                <c:pt idx="8">
                  <c:v>4</c:v>
                </c:pt>
                <c:pt idx="9">
                  <c:v>6</c:v>
                </c:pt>
                <c:pt idx="10">
                  <c:v>9</c:v>
                </c:pt>
                <c:pt idx="11">
                  <c:v>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0AD-4FA8-9641-E45F96B10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889392"/>
        <c:axId val="242888408"/>
      </c:lineChart>
      <c:catAx>
        <c:axId val="24288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88408"/>
        <c:crosses val="autoZero"/>
        <c:auto val="1"/>
        <c:lblAlgn val="ctr"/>
        <c:lblOffset val="100"/>
        <c:noMultiLvlLbl val="0"/>
      </c:catAx>
      <c:valAx>
        <c:axId val="24288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8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15</c:v>
                </c:pt>
                <c:pt idx="2">
                  <c:v>12</c:v>
                </c:pt>
                <c:pt idx="3">
                  <c:v>15</c:v>
                </c:pt>
                <c:pt idx="4">
                  <c:v>18</c:v>
                </c:pt>
                <c:pt idx="5">
                  <c:v>8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DE-4AF2-945D-5725DC250F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9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DE-4AF2-945D-5725DC250F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DE-4AF2-945D-5725DC250F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36</c:v>
                </c:pt>
                <c:pt idx="1">
                  <c:v>34</c:v>
                </c:pt>
                <c:pt idx="2">
                  <c:v>27</c:v>
                </c:pt>
                <c:pt idx="3">
                  <c:v>33</c:v>
                </c:pt>
                <c:pt idx="4">
                  <c:v>27</c:v>
                </c:pt>
                <c:pt idx="5">
                  <c:v>26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DE-4AF2-945D-5725DC250F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</c:v>
                </c:pt>
                <c:pt idx="1">
                  <c:v>14</c:v>
                </c:pt>
                <c:pt idx="2">
                  <c:v>9</c:v>
                </c:pt>
                <c:pt idx="3">
                  <c:v>8</c:v>
                </c:pt>
                <c:pt idx="4">
                  <c:v>0</c:v>
                </c:pt>
                <c:pt idx="5">
                  <c:v>13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DE-4AF2-945D-5725DC250F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17</c:v>
                </c:pt>
                <c:pt idx="1">
                  <c:v>16</c:v>
                </c:pt>
                <c:pt idx="2">
                  <c:v>13</c:v>
                </c:pt>
                <c:pt idx="3">
                  <c:v>16</c:v>
                </c:pt>
                <c:pt idx="4">
                  <c:v>22</c:v>
                </c:pt>
                <c:pt idx="5">
                  <c:v>18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CDE-4AF2-945D-5725DC250FD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18</c:v>
                </c:pt>
                <c:pt idx="1">
                  <c:v>17</c:v>
                </c:pt>
                <c:pt idx="2">
                  <c:v>18</c:v>
                </c:pt>
                <c:pt idx="3">
                  <c:v>17</c:v>
                </c:pt>
                <c:pt idx="4">
                  <c:v>15</c:v>
                </c:pt>
                <c:pt idx="5">
                  <c:v>18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CDE-4AF2-945D-5725DC250FD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15</c:v>
                </c:pt>
                <c:pt idx="1">
                  <c:v>19</c:v>
                </c:pt>
                <c:pt idx="2">
                  <c:v>11</c:v>
                </c:pt>
                <c:pt idx="3">
                  <c:v>13</c:v>
                </c:pt>
                <c:pt idx="4">
                  <c:v>13</c:v>
                </c:pt>
                <c:pt idx="5">
                  <c:v>9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CDE-4AF2-945D-5725DC250FD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12</c:v>
                </c:pt>
                <c:pt idx="1">
                  <c:v>9</c:v>
                </c:pt>
                <c:pt idx="2">
                  <c:v>10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CDE-4AF2-945D-5725DC250F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495800"/>
        <c:axId val="301494488"/>
      </c:barChart>
      <c:catAx>
        <c:axId val="30149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94488"/>
        <c:crosses val="autoZero"/>
        <c:auto val="1"/>
        <c:lblAlgn val="ctr"/>
        <c:lblOffset val="100"/>
        <c:noMultiLvlLbl val="0"/>
      </c:catAx>
      <c:valAx>
        <c:axId val="30149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9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3E-4120-A316-23B2C977BB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3E-4120-A316-23B2C977BB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3E-4120-A316-23B2C977BB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3E-4120-A316-23B2C977BB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93E-4120-A316-23B2C977BBC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93E-4120-A316-23B2C977BBC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93E-4120-A316-23B2C977BBC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93E-4120-A316-23B2C977BBC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93E-4120-A316-23B2C977B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180560"/>
        <c:axId val="304180888"/>
      </c:lineChart>
      <c:catAx>
        <c:axId val="30418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80888"/>
        <c:crosses val="autoZero"/>
        <c:auto val="1"/>
        <c:lblAlgn val="ctr"/>
        <c:lblOffset val="100"/>
        <c:noMultiLvlLbl val="0"/>
      </c:catAx>
      <c:valAx>
        <c:axId val="30418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8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3425</c:v>
                </c:pt>
                <c:pt idx="1">
                  <c:v>268</c:v>
                </c:pt>
                <c:pt idx="2">
                  <c:v>0</c:v>
                </c:pt>
                <c:pt idx="3">
                  <c:v>5364</c:v>
                </c:pt>
                <c:pt idx="4">
                  <c:v>1005</c:v>
                </c:pt>
                <c:pt idx="5">
                  <c:v>786</c:v>
                </c:pt>
                <c:pt idx="6">
                  <c:v>1573</c:v>
                </c:pt>
                <c:pt idx="7">
                  <c:v>395</c:v>
                </c:pt>
                <c:pt idx="8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20-4AF3-8EB3-7763F2E20B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33</c:v>
                </c:pt>
                <c:pt idx="1">
                  <c:v>2</c:v>
                </c:pt>
                <c:pt idx="2">
                  <c:v>0</c:v>
                </c:pt>
                <c:pt idx="3">
                  <c:v>72</c:v>
                </c:pt>
                <c:pt idx="4">
                  <c:v>10</c:v>
                </c:pt>
                <c:pt idx="5">
                  <c:v>3</c:v>
                </c:pt>
                <c:pt idx="6">
                  <c:v>49</c:v>
                </c:pt>
                <c:pt idx="7">
                  <c:v>12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20-4AF3-8EB3-7763F2E20B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20-4AF3-8EB3-7763F2E20B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18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20-4AF3-8EB3-7763F2E20B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20-4AF3-8EB3-7763F2E20B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420-4AF3-8EB3-7763F2E20B3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128</c:v>
                </c:pt>
                <c:pt idx="1">
                  <c:v>8</c:v>
                </c:pt>
                <c:pt idx="2">
                  <c:v>0</c:v>
                </c:pt>
                <c:pt idx="3">
                  <c:v>745</c:v>
                </c:pt>
                <c:pt idx="4">
                  <c:v>29</c:v>
                </c:pt>
                <c:pt idx="5">
                  <c:v>279</c:v>
                </c:pt>
                <c:pt idx="6">
                  <c:v>146</c:v>
                </c:pt>
                <c:pt idx="7">
                  <c:v>17</c:v>
                </c:pt>
                <c:pt idx="8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420-4AF3-8EB3-7763F2E20B3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274</c:v>
                </c:pt>
                <c:pt idx="1">
                  <c:v>21</c:v>
                </c:pt>
                <c:pt idx="2">
                  <c:v>0</c:v>
                </c:pt>
                <c:pt idx="3">
                  <c:v>261</c:v>
                </c:pt>
                <c:pt idx="4">
                  <c:v>15</c:v>
                </c:pt>
                <c:pt idx="5">
                  <c:v>93</c:v>
                </c:pt>
                <c:pt idx="6">
                  <c:v>19</c:v>
                </c:pt>
                <c:pt idx="7">
                  <c:v>6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420-4AF3-8EB3-7763F2E20B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989984"/>
        <c:axId val="287857384"/>
      </c:barChart>
      <c:catAx>
        <c:axId val="27898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57384"/>
        <c:crosses val="autoZero"/>
        <c:auto val="1"/>
        <c:lblAlgn val="ctr"/>
        <c:lblOffset val="100"/>
        <c:noMultiLvlLbl val="0"/>
      </c:catAx>
      <c:valAx>
        <c:axId val="287857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8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1.8665987903469999E-2</c:v>
                </c:pt>
                <c:pt idx="1">
                  <c:v>1.0089758491541E-2</c:v>
                </c:pt>
                <c:pt idx="2">
                  <c:v>1.1035458591331E-2</c:v>
                </c:pt>
                <c:pt idx="3">
                  <c:v>1.5402085019509E-2</c:v>
                </c:pt>
                <c:pt idx="4">
                  <c:v>1.6440819084622998E-2</c:v>
                </c:pt>
                <c:pt idx="5">
                  <c:v>1.6072293174699999E-2</c:v>
                </c:pt>
                <c:pt idx="6">
                  <c:v>1.3486826260776999E-2</c:v>
                </c:pt>
                <c:pt idx="7">
                  <c:v>1.5788998827102999E-2</c:v>
                </c:pt>
                <c:pt idx="8">
                  <c:v>3.0647749193243E-2</c:v>
                </c:pt>
                <c:pt idx="9">
                  <c:v>2.2015014239711E-2</c:v>
                </c:pt>
                <c:pt idx="10">
                  <c:v>1.4994392097356E-2</c:v>
                </c:pt>
                <c:pt idx="11">
                  <c:v>1.8272883041566001E-2</c:v>
                </c:pt>
                <c:pt idx="12">
                  <c:v>1.2374063961936001E-2</c:v>
                </c:pt>
                <c:pt idx="13">
                  <c:v>2.1532774677457001E-2</c:v>
                </c:pt>
                <c:pt idx="14">
                  <c:v>1.9509825586140998E-2</c:v>
                </c:pt>
                <c:pt idx="15">
                  <c:v>1.7897732357310001E-2</c:v>
                </c:pt>
                <c:pt idx="16">
                  <c:v>2.7113513255826002E-2</c:v>
                </c:pt>
                <c:pt idx="17">
                  <c:v>1.7854910993269E-2</c:v>
                </c:pt>
                <c:pt idx="18">
                  <c:v>2.5267989322044999E-2</c:v>
                </c:pt>
                <c:pt idx="19">
                  <c:v>9.1477178226056E-2</c:v>
                </c:pt>
                <c:pt idx="20">
                  <c:v>7.7002967359050004E-2</c:v>
                </c:pt>
                <c:pt idx="21">
                  <c:v>3.4983279178427001E-2</c:v>
                </c:pt>
                <c:pt idx="22">
                  <c:v>2.0140390368154001E-2</c:v>
                </c:pt>
                <c:pt idx="23">
                  <c:v>1.8787760439782E-2</c:v>
                </c:pt>
                <c:pt idx="24">
                  <c:v>2.0394530718891999E-2</c:v>
                </c:pt>
                <c:pt idx="25">
                  <c:v>1.7953745482034E-2</c:v>
                </c:pt>
                <c:pt idx="26">
                  <c:v>2.2418614529621999E-2</c:v>
                </c:pt>
                <c:pt idx="27">
                  <c:v>2.1804595465823001E-2</c:v>
                </c:pt>
                <c:pt idx="28">
                  <c:v>1.5108971000587E-2</c:v>
                </c:pt>
                <c:pt idx="29">
                  <c:v>2.1756003480961E-2</c:v>
                </c:pt>
                <c:pt idx="30">
                  <c:v>1.6591685950218999E-2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C8-40FF-925D-7679CB9813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4.4936431389741002E-2</c:v>
                </c:pt>
                <c:pt idx="1">
                  <c:v>0</c:v>
                </c:pt>
                <c:pt idx="2">
                  <c:v>1.9716088328076E-2</c:v>
                </c:pt>
                <c:pt idx="3">
                  <c:v>0</c:v>
                </c:pt>
                <c:pt idx="4">
                  <c:v>2.4079506151219E-2</c:v>
                </c:pt>
                <c:pt idx="5">
                  <c:v>1.3129677447591E-2</c:v>
                </c:pt>
                <c:pt idx="6">
                  <c:v>0</c:v>
                </c:pt>
                <c:pt idx="7">
                  <c:v>3.9360608777415998E-2</c:v>
                </c:pt>
                <c:pt idx="8">
                  <c:v>0</c:v>
                </c:pt>
                <c:pt idx="9">
                  <c:v>0</c:v>
                </c:pt>
                <c:pt idx="10">
                  <c:v>1.0920845710292001E-2</c:v>
                </c:pt>
                <c:pt idx="11">
                  <c:v>1.7469537493995001E-2</c:v>
                </c:pt>
                <c:pt idx="12">
                  <c:v>2.1831677764436001E-2</c:v>
                </c:pt>
                <c:pt idx="13">
                  <c:v>2.4008031777904001E-2</c:v>
                </c:pt>
                <c:pt idx="14">
                  <c:v>2.9457973291438001E-2</c:v>
                </c:pt>
                <c:pt idx="15">
                  <c:v>2.3997033094090001E-2</c:v>
                </c:pt>
                <c:pt idx="16">
                  <c:v>0</c:v>
                </c:pt>
                <c:pt idx="17">
                  <c:v>1.3083011709295E-2</c:v>
                </c:pt>
                <c:pt idx="18">
                  <c:v>8.7197262005972997E-3</c:v>
                </c:pt>
                <c:pt idx="19">
                  <c:v>4.5770580414551003E-2</c:v>
                </c:pt>
                <c:pt idx="20">
                  <c:v>0</c:v>
                </c:pt>
                <c:pt idx="21">
                  <c:v>3.2692559173531997E-2</c:v>
                </c:pt>
                <c:pt idx="22">
                  <c:v>0</c:v>
                </c:pt>
                <c:pt idx="23">
                  <c:v>0</c:v>
                </c:pt>
                <c:pt idx="24">
                  <c:v>3.7045915143062998E-2</c:v>
                </c:pt>
                <c:pt idx="25">
                  <c:v>2.3968274720007E-2</c:v>
                </c:pt>
                <c:pt idx="26">
                  <c:v>2.6140943252369001E-2</c:v>
                </c:pt>
                <c:pt idx="27">
                  <c:v>1.5245562452358001E-2</c:v>
                </c:pt>
                <c:pt idx="28">
                  <c:v>3.0487804878048998E-2</c:v>
                </c:pt>
                <c:pt idx="29">
                  <c:v>0</c:v>
                </c:pt>
                <c:pt idx="30">
                  <c:v>1.5233618419621E-2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C8-40FF-925D-7679CB9813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C8-40FF-925D-7679CB9813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2.1036495874238E-2</c:v>
                </c:pt>
                <c:pt idx="1">
                  <c:v>9.9725105578536005E-3</c:v>
                </c:pt>
                <c:pt idx="2">
                  <c:v>2.0477329134184999E-2</c:v>
                </c:pt>
                <c:pt idx="3">
                  <c:v>9.7677061873979003E-3</c:v>
                </c:pt>
                <c:pt idx="4">
                  <c:v>2.0208038129589E-2</c:v>
                </c:pt>
                <c:pt idx="5">
                  <c:v>1.0445794362485E-2</c:v>
                </c:pt>
                <c:pt idx="6">
                  <c:v>2.2582412676961001E-2</c:v>
                </c:pt>
                <c:pt idx="7">
                  <c:v>1.0255687098987E-2</c:v>
                </c:pt>
                <c:pt idx="8">
                  <c:v>1.9954456886635E-2</c:v>
                </c:pt>
                <c:pt idx="9">
                  <c:v>2.5419664268585E-2</c:v>
                </c:pt>
                <c:pt idx="10">
                  <c:v>1.7412754842921999E-2</c:v>
                </c:pt>
                <c:pt idx="11">
                  <c:v>2.1989088313278001E-2</c:v>
                </c:pt>
                <c:pt idx="12">
                  <c:v>1.7684741887654998E-2</c:v>
                </c:pt>
                <c:pt idx="13">
                  <c:v>1.2596809078023E-2</c:v>
                </c:pt>
                <c:pt idx="14">
                  <c:v>1.1145211228936001E-2</c:v>
                </c:pt>
                <c:pt idx="15">
                  <c:v>7.3072198371388994E-2</c:v>
                </c:pt>
                <c:pt idx="16">
                  <c:v>3.6971730845799002E-2</c:v>
                </c:pt>
                <c:pt idx="17">
                  <c:v>1.4354761363923E-2</c:v>
                </c:pt>
                <c:pt idx="18">
                  <c:v>3.5908452345704001E-2</c:v>
                </c:pt>
                <c:pt idx="19">
                  <c:v>1.5717635816091001E-2</c:v>
                </c:pt>
                <c:pt idx="20">
                  <c:v>1.2229615739201999E-2</c:v>
                </c:pt>
                <c:pt idx="21">
                  <c:v>2.2096591288106E-2</c:v>
                </c:pt>
                <c:pt idx="22">
                  <c:v>8.7318268852950003E-3</c:v>
                </c:pt>
                <c:pt idx="23">
                  <c:v>1.6334683667182999E-2</c:v>
                </c:pt>
                <c:pt idx="24">
                  <c:v>1.3167701863354E-2</c:v>
                </c:pt>
                <c:pt idx="25">
                  <c:v>3.3508673015244003E-2</c:v>
                </c:pt>
                <c:pt idx="26">
                  <c:v>1.8723301958318998E-2</c:v>
                </c:pt>
                <c:pt idx="27">
                  <c:v>1.252287833542E-2</c:v>
                </c:pt>
                <c:pt idx="28">
                  <c:v>1.5262701620288E-2</c:v>
                </c:pt>
                <c:pt idx="29">
                  <c:v>1.0943579766537001E-2</c:v>
                </c:pt>
                <c:pt idx="30">
                  <c:v>1.0893246187364E-2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C8-40FF-925D-7679CB9813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3.3103565653986998E-2</c:v>
                </c:pt>
                <c:pt idx="2">
                  <c:v>2.6037146328762001E-2</c:v>
                </c:pt>
                <c:pt idx="3">
                  <c:v>0</c:v>
                </c:pt>
                <c:pt idx="4">
                  <c:v>1.1320950811397E-2</c:v>
                </c:pt>
                <c:pt idx="5">
                  <c:v>9.8660597338885991E-3</c:v>
                </c:pt>
                <c:pt idx="6">
                  <c:v>8.8445301683522E-3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3.4679368835487001E-2</c:v>
                </c:pt>
                <c:pt idx="13">
                  <c:v>9.1786158647275996E-3</c:v>
                </c:pt>
                <c:pt idx="14">
                  <c:v>0</c:v>
                </c:pt>
                <c:pt idx="15">
                  <c:v>0</c:v>
                </c:pt>
                <c:pt idx="16">
                  <c:v>1.6312548427878E-2</c:v>
                </c:pt>
                <c:pt idx="17">
                  <c:v>6.1166444088773001E-3</c:v>
                </c:pt>
                <c:pt idx="18">
                  <c:v>2.0387152016798998E-2</c:v>
                </c:pt>
                <c:pt idx="19">
                  <c:v>1.7666704038540999E-2</c:v>
                </c:pt>
                <c:pt idx="20">
                  <c:v>1.6306563391764999E-2</c:v>
                </c:pt>
                <c:pt idx="21">
                  <c:v>0</c:v>
                </c:pt>
                <c:pt idx="22">
                  <c:v>0</c:v>
                </c:pt>
                <c:pt idx="23">
                  <c:v>1.8682128675708998E-2</c:v>
                </c:pt>
                <c:pt idx="24">
                  <c:v>2.1907255886937999E-2</c:v>
                </c:pt>
                <c:pt idx="25">
                  <c:v>3.5659341219142E-2</c:v>
                </c:pt>
                <c:pt idx="26">
                  <c:v>1.5281017919540001E-2</c:v>
                </c:pt>
                <c:pt idx="27">
                  <c:v>0</c:v>
                </c:pt>
                <c:pt idx="28">
                  <c:v>0</c:v>
                </c:pt>
                <c:pt idx="29">
                  <c:v>1.5276504735716E-2</c:v>
                </c:pt>
                <c:pt idx="30">
                  <c:v>3.0550520377197E-2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0C8-40FF-925D-7679CB98137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5.0674840559648E-2</c:v>
                </c:pt>
                <c:pt idx="1">
                  <c:v>4.0787691906090003E-2</c:v>
                </c:pt>
                <c:pt idx="2">
                  <c:v>4.0327784230222999E-2</c:v>
                </c:pt>
                <c:pt idx="3">
                  <c:v>0.10050251256281</c:v>
                </c:pt>
                <c:pt idx="4">
                  <c:v>1.1087879363873E-2</c:v>
                </c:pt>
                <c:pt idx="5">
                  <c:v>3.5539970620291003E-2</c:v>
                </c:pt>
                <c:pt idx="6">
                  <c:v>2.5274065649386002E-2</c:v>
                </c:pt>
                <c:pt idx="7">
                  <c:v>1.1848341232227E-2</c:v>
                </c:pt>
                <c:pt idx="8">
                  <c:v>1.5404303725472E-2</c:v>
                </c:pt>
                <c:pt idx="9">
                  <c:v>1.0665529010239001E-2</c:v>
                </c:pt>
                <c:pt idx="10">
                  <c:v>6.4789355582946004E-2</c:v>
                </c:pt>
                <c:pt idx="11">
                  <c:v>1.1852273266012001E-2</c:v>
                </c:pt>
                <c:pt idx="12">
                  <c:v>9.4818186128098995E-3</c:v>
                </c:pt>
                <c:pt idx="13">
                  <c:v>7.5850952877596E-3</c:v>
                </c:pt>
                <c:pt idx="14">
                  <c:v>9.4813691096994005E-3</c:v>
                </c:pt>
                <c:pt idx="15">
                  <c:v>1.8964536317087E-2</c:v>
                </c:pt>
                <c:pt idx="16">
                  <c:v>0.10194888330408999</c:v>
                </c:pt>
                <c:pt idx="17">
                  <c:v>2.1814388011571002E-2</c:v>
                </c:pt>
                <c:pt idx="18">
                  <c:v>0.12565792593295</c:v>
                </c:pt>
                <c:pt idx="19">
                  <c:v>1.6594756057086001E-2</c:v>
                </c:pt>
                <c:pt idx="20">
                  <c:v>0.16714082503555999</c:v>
                </c:pt>
                <c:pt idx="21">
                  <c:v>2.1337126600284001E-2</c:v>
                </c:pt>
                <c:pt idx="22">
                  <c:v>4.5833135776714003E-2</c:v>
                </c:pt>
                <c:pt idx="23">
                  <c:v>4.5045045045045001E-2</c:v>
                </c:pt>
                <c:pt idx="24">
                  <c:v>4.6237018068004003E-2</c:v>
                </c:pt>
                <c:pt idx="25">
                  <c:v>2.6559165283377002E-2</c:v>
                </c:pt>
                <c:pt idx="26">
                  <c:v>3.1618053908782001E-2</c:v>
                </c:pt>
                <c:pt idx="27">
                  <c:v>4.2680324370464998E-2</c:v>
                </c:pt>
                <c:pt idx="28">
                  <c:v>3.0347574564939001E-2</c:v>
                </c:pt>
                <c:pt idx="29">
                  <c:v>0.19554396776487001</c:v>
                </c:pt>
                <c:pt idx="30">
                  <c:v>3.3173783233022003E-2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0C8-40FF-925D-7679CB98137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0.17218111591977001</c:v>
                </c:pt>
                <c:pt idx="1">
                  <c:v>0.16706111652513</c:v>
                </c:pt>
                <c:pt idx="2">
                  <c:v>0.36121144762433999</c:v>
                </c:pt>
                <c:pt idx="3">
                  <c:v>0.28097682808381003</c:v>
                </c:pt>
                <c:pt idx="4">
                  <c:v>0.13586579786496999</c:v>
                </c:pt>
                <c:pt idx="5">
                  <c:v>0.14681440443213001</c:v>
                </c:pt>
                <c:pt idx="6">
                  <c:v>0.25609080841638998</c:v>
                </c:pt>
                <c:pt idx="7">
                  <c:v>9.6859000968590001E-2</c:v>
                </c:pt>
                <c:pt idx="8">
                  <c:v>0.19366440724858</c:v>
                </c:pt>
                <c:pt idx="9">
                  <c:v>0.41816422449544</c:v>
                </c:pt>
                <c:pt idx="10">
                  <c:v>0.2209639552548</c:v>
                </c:pt>
                <c:pt idx="11">
                  <c:v>0.15864257138915999</c:v>
                </c:pt>
                <c:pt idx="12">
                  <c:v>0.13325981067917</c:v>
                </c:pt>
                <c:pt idx="13">
                  <c:v>0.11365201818432</c:v>
                </c:pt>
                <c:pt idx="14">
                  <c:v>0.11930983847283</c:v>
                </c:pt>
                <c:pt idx="15">
                  <c:v>0.14223445744436999</c:v>
                </c:pt>
                <c:pt idx="16">
                  <c:v>0.52635200220172995</c:v>
                </c:pt>
                <c:pt idx="17">
                  <c:v>0.2007700770077</c:v>
                </c:pt>
                <c:pt idx="18">
                  <c:v>7.2145114745087002E-2</c:v>
                </c:pt>
                <c:pt idx="19">
                  <c:v>0.18129377832714999</c:v>
                </c:pt>
                <c:pt idx="20">
                  <c:v>0.28834271591376998</c:v>
                </c:pt>
                <c:pt idx="21">
                  <c:v>0.13271096467143001</c:v>
                </c:pt>
                <c:pt idx="22">
                  <c:v>6.5202470830473994E-2</c:v>
                </c:pt>
                <c:pt idx="23">
                  <c:v>0.18386388583974</c:v>
                </c:pt>
                <c:pt idx="24">
                  <c:v>0.22398976046808999</c:v>
                </c:pt>
                <c:pt idx="25">
                  <c:v>9.9369517543860003E-2</c:v>
                </c:pt>
                <c:pt idx="26">
                  <c:v>0.21637907422624</c:v>
                </c:pt>
                <c:pt idx="27">
                  <c:v>0.10606267962228</c:v>
                </c:pt>
                <c:pt idx="28">
                  <c:v>0.12766151461267999</c:v>
                </c:pt>
                <c:pt idx="29">
                  <c:v>7.8616352201257997E-2</c:v>
                </c:pt>
                <c:pt idx="30">
                  <c:v>0.28977583378895999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0C8-40FF-925D-7679CB98137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1.5988062246856002E-2</c:v>
                </c:pt>
                <c:pt idx="1">
                  <c:v>2.6530828823092E-2</c:v>
                </c:pt>
                <c:pt idx="2">
                  <c:v>2.2903453136010998E-2</c:v>
                </c:pt>
                <c:pt idx="3">
                  <c:v>2.3716664909876999E-2</c:v>
                </c:pt>
                <c:pt idx="4">
                  <c:v>3.26660133464E-2</c:v>
                </c:pt>
                <c:pt idx="5">
                  <c:v>2.3523261892315999E-2</c:v>
                </c:pt>
                <c:pt idx="6">
                  <c:v>4.8606047981113003E-2</c:v>
                </c:pt>
                <c:pt idx="7">
                  <c:v>1.0380982040901E-2</c:v>
                </c:pt>
                <c:pt idx="8">
                  <c:v>3.7894446741078003E-2</c:v>
                </c:pt>
                <c:pt idx="9">
                  <c:v>5.1371622315832997E-2</c:v>
                </c:pt>
                <c:pt idx="10">
                  <c:v>3.8850833248134001E-2</c:v>
                </c:pt>
                <c:pt idx="11">
                  <c:v>3.0525030525030999E-2</c:v>
                </c:pt>
                <c:pt idx="12">
                  <c:v>3.5417931592795E-2</c:v>
                </c:pt>
                <c:pt idx="13">
                  <c:v>9.3943969132695995E-2</c:v>
                </c:pt>
                <c:pt idx="14">
                  <c:v>2.3368385912202E-2</c:v>
                </c:pt>
                <c:pt idx="15">
                  <c:v>3.4912718204488997E-2</c:v>
                </c:pt>
                <c:pt idx="16">
                  <c:v>6.9617105917454E-2</c:v>
                </c:pt>
                <c:pt idx="17">
                  <c:v>4.6296296296296002E-2</c:v>
                </c:pt>
                <c:pt idx="18">
                  <c:v>3.7058997924695997E-2</c:v>
                </c:pt>
                <c:pt idx="19">
                  <c:v>5.9031877213695003E-2</c:v>
                </c:pt>
                <c:pt idx="20">
                  <c:v>8.1707356930418001E-2</c:v>
                </c:pt>
                <c:pt idx="21">
                  <c:v>4.8885412592881997E-2</c:v>
                </c:pt>
                <c:pt idx="22">
                  <c:v>3.8986354775828E-2</c:v>
                </c:pt>
                <c:pt idx="23">
                  <c:v>7.7722724181483002E-2</c:v>
                </c:pt>
                <c:pt idx="24">
                  <c:v>3.2287227172929998E-2</c:v>
                </c:pt>
                <c:pt idx="25">
                  <c:v>2.4126616483304001E-2</c:v>
                </c:pt>
                <c:pt idx="26">
                  <c:v>3.8457840592250998E-2</c:v>
                </c:pt>
                <c:pt idx="27">
                  <c:v>4.5528611137736E-2</c:v>
                </c:pt>
                <c:pt idx="28">
                  <c:v>4.1411824668705001E-2</c:v>
                </c:pt>
                <c:pt idx="29">
                  <c:v>2.8585040495474001E-2</c:v>
                </c:pt>
                <c:pt idx="30">
                  <c:v>5.7001710051302001E-2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0C8-40FF-925D-7679CB98137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5.3357725436390002E-2</c:v>
                </c:pt>
                <c:pt idx="3">
                  <c:v>9.1439021602468997E-3</c:v>
                </c:pt>
                <c:pt idx="4">
                  <c:v>8.5704490915324005E-3</c:v>
                </c:pt>
                <c:pt idx="5">
                  <c:v>1.7140898183064999E-2</c:v>
                </c:pt>
                <c:pt idx="6">
                  <c:v>2.2851919561242998E-2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3.4281796366129998E-2</c:v>
                </c:pt>
                <c:pt idx="11">
                  <c:v>1.1424654404203999E-2</c:v>
                </c:pt>
                <c:pt idx="12">
                  <c:v>1.903456677326E-2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0.28532298561972003</c:v>
                </c:pt>
                <c:pt idx="17">
                  <c:v>2.8532298561972001E-2</c:v>
                </c:pt>
                <c:pt idx="18">
                  <c:v>3.4242666362286997E-2</c:v>
                </c:pt>
                <c:pt idx="19">
                  <c:v>3.0441400304414001E-2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3.4238758274367002E-2</c:v>
                </c:pt>
                <c:pt idx="24">
                  <c:v>0</c:v>
                </c:pt>
                <c:pt idx="25">
                  <c:v>3.4207525655644E-2</c:v>
                </c:pt>
                <c:pt idx="26">
                  <c:v>3.4188034188033997E-2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0C8-40FF-925D-7679CB981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083608"/>
        <c:axId val="304081968"/>
      </c:lineChart>
      <c:catAx>
        <c:axId val="30408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81968"/>
        <c:crosses val="autoZero"/>
        <c:auto val="1"/>
        <c:lblAlgn val="ctr"/>
        <c:lblOffset val="100"/>
        <c:noMultiLvlLbl val="0"/>
      </c:catAx>
      <c:valAx>
        <c:axId val="30408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8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2.4452356670423999E-2</c:v>
                </c:pt>
                <c:pt idx="6">
                  <c:v>1.3493526089472E-2</c:v>
                </c:pt>
                <c:pt idx="7">
                  <c:v>1.8271494895638E-2</c:v>
                </c:pt>
                <c:pt idx="8">
                  <c:v>5.9043495374926001E-2</c:v>
                </c:pt>
                <c:pt idx="9">
                  <c:v>1.6897970056796999E-2</c:v>
                </c:pt>
                <c:pt idx="10">
                  <c:v>2.1246712350826001E-2</c:v>
                </c:pt>
                <c:pt idx="11">
                  <c:v>1.9747431674218E-2</c:v>
                </c:pt>
                <c:pt idx="12">
                  <c:v>1.8829166634716999E-2</c:v>
                </c:pt>
                <c:pt idx="13">
                  <c:v>1.5804571994298001E-2</c:v>
                </c:pt>
                <c:pt idx="14">
                  <c:v>1.4855755493783001E-2</c:v>
                </c:pt>
                <c:pt idx="15">
                  <c:v>0.11868338969302999</c:v>
                </c:pt>
                <c:pt idx="16">
                  <c:v>2.7036752090874999E-2</c:v>
                </c:pt>
                <c:pt idx="17">
                  <c:v>1.6639530514752001E-2</c:v>
                </c:pt>
                <c:pt idx="18">
                  <c:v>1.9681165124975E-2</c:v>
                </c:pt>
                <c:pt idx="19">
                  <c:v>2.8229549977236999E-2</c:v>
                </c:pt>
                <c:pt idx="20">
                  <c:v>2.8627149272690999E-2</c:v>
                </c:pt>
                <c:pt idx="21">
                  <c:v>0</c:v>
                </c:pt>
                <c:pt idx="22">
                  <c:v>1.5208173051117E-2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24-4ECC-90A6-DC01092AD3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3.0029702105355001E-2</c:v>
                </c:pt>
                <c:pt idx="6">
                  <c:v>2.1839783349348999E-2</c:v>
                </c:pt>
                <c:pt idx="7">
                  <c:v>2.0747794181881999E-2</c:v>
                </c:pt>
                <c:pt idx="8">
                  <c:v>3.4943653358959E-2</c:v>
                </c:pt>
                <c:pt idx="9">
                  <c:v>1.9655805014414E-2</c:v>
                </c:pt>
                <c:pt idx="10">
                  <c:v>1.9109810430680999E-2</c:v>
                </c:pt>
                <c:pt idx="11">
                  <c:v>2.1839783349348999E-2</c:v>
                </c:pt>
                <c:pt idx="12">
                  <c:v>2.6207740019219002E-2</c:v>
                </c:pt>
                <c:pt idx="13">
                  <c:v>2.0747794181881999E-2</c:v>
                </c:pt>
                <c:pt idx="14">
                  <c:v>3.2759675024024E-2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24-4ECC-90A6-DC01092AD3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24-4ECC-90A6-DC01092AD3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5.9592886491234001E-3</c:v>
                </c:pt>
                <c:pt idx="5">
                  <c:v>8.2030693955544003E-3</c:v>
                </c:pt>
                <c:pt idx="6">
                  <c:v>1.5449343806148E-2</c:v>
                </c:pt>
                <c:pt idx="7">
                  <c:v>1.6716525200670001E-2</c:v>
                </c:pt>
                <c:pt idx="8">
                  <c:v>2.4898728282977001E-2</c:v>
                </c:pt>
                <c:pt idx="9">
                  <c:v>2.1737084912363001E-2</c:v>
                </c:pt>
                <c:pt idx="10">
                  <c:v>2.1767085907851001E-2</c:v>
                </c:pt>
                <c:pt idx="11">
                  <c:v>2.6189505379042001E-2</c:v>
                </c:pt>
                <c:pt idx="12">
                  <c:v>1.6458987697578999E-2</c:v>
                </c:pt>
                <c:pt idx="13">
                  <c:v>6.9002289621427999E-3</c:v>
                </c:pt>
                <c:pt idx="14">
                  <c:v>9.4094031301947996E-3</c:v>
                </c:pt>
                <c:pt idx="15">
                  <c:v>0</c:v>
                </c:pt>
                <c:pt idx="16">
                  <c:v>5.3319951071104002E-2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9.0957563591883006E-3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24-4ECC-90A6-DC01092AD3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1.6826947591707001E-2</c:v>
                </c:pt>
                <c:pt idx="5">
                  <c:v>9.1783350500219008E-3</c:v>
                </c:pt>
                <c:pt idx="6">
                  <c:v>0</c:v>
                </c:pt>
                <c:pt idx="7">
                  <c:v>1.529722508337E-2</c:v>
                </c:pt>
                <c:pt idx="8">
                  <c:v>2.6821134646174999E-2</c:v>
                </c:pt>
                <c:pt idx="9">
                  <c:v>2.9914573496367999E-2</c:v>
                </c:pt>
                <c:pt idx="10">
                  <c:v>1.3030969515463E-2</c:v>
                </c:pt>
                <c:pt idx="11">
                  <c:v>3.1410302171185997E-2</c:v>
                </c:pt>
                <c:pt idx="12">
                  <c:v>1.2781681402993E-2</c:v>
                </c:pt>
                <c:pt idx="13">
                  <c:v>3.5013648524158003E-2</c:v>
                </c:pt>
                <c:pt idx="14">
                  <c:v>1.529722508337E-2</c:v>
                </c:pt>
                <c:pt idx="15">
                  <c:v>1.1217965061138001E-2</c:v>
                </c:pt>
                <c:pt idx="16">
                  <c:v>1.019815005558E-2</c:v>
                </c:pt>
                <c:pt idx="17">
                  <c:v>0</c:v>
                </c:pt>
                <c:pt idx="18">
                  <c:v>0</c:v>
                </c:pt>
                <c:pt idx="19">
                  <c:v>1.529722508337E-2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E24-4ECC-90A6-DC01092AD3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9.6974398758728E-3</c:v>
                </c:pt>
                <c:pt idx="6">
                  <c:v>2.133436772692E-2</c:v>
                </c:pt>
                <c:pt idx="7">
                  <c:v>5.8877313532085002E-2</c:v>
                </c:pt>
                <c:pt idx="8">
                  <c:v>3.1516679596587001E-2</c:v>
                </c:pt>
                <c:pt idx="9">
                  <c:v>3.0477668181314001E-2</c:v>
                </c:pt>
                <c:pt idx="10">
                  <c:v>1.8788789759502999E-2</c:v>
                </c:pt>
                <c:pt idx="11">
                  <c:v>2.5628948243378E-2</c:v>
                </c:pt>
                <c:pt idx="12">
                  <c:v>0.10036850271528</c:v>
                </c:pt>
                <c:pt idx="13">
                  <c:v>1.2929919834497001E-2</c:v>
                </c:pt>
                <c:pt idx="14">
                  <c:v>3.0957211911440002E-2</c:v>
                </c:pt>
                <c:pt idx="15">
                  <c:v>3.0477668181314001E-2</c:v>
                </c:pt>
                <c:pt idx="16">
                  <c:v>9.7782518748384006E-2</c:v>
                </c:pt>
                <c:pt idx="17">
                  <c:v>8.1389227529646002E-2</c:v>
                </c:pt>
                <c:pt idx="18">
                  <c:v>2.1819239720714E-2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E24-4ECC-90A6-DC01092AD33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0.33853806826033001</c:v>
                </c:pt>
                <c:pt idx="7">
                  <c:v>0.18472324240197999</c:v>
                </c:pt>
                <c:pt idx="8">
                  <c:v>0.15199668370871999</c:v>
                </c:pt>
                <c:pt idx="9">
                  <c:v>0.19054129728079</c:v>
                </c:pt>
                <c:pt idx="10">
                  <c:v>0.28787250702409001</c:v>
                </c:pt>
                <c:pt idx="11">
                  <c:v>0.75307447837501995</c:v>
                </c:pt>
                <c:pt idx="12">
                  <c:v>0.15199668370871999</c:v>
                </c:pt>
                <c:pt idx="13">
                  <c:v>0.16778854695118001</c:v>
                </c:pt>
                <c:pt idx="14">
                  <c:v>0.10133112247248</c:v>
                </c:pt>
                <c:pt idx="15">
                  <c:v>0.15422537408567999</c:v>
                </c:pt>
                <c:pt idx="16">
                  <c:v>8.7513242135322994E-2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E24-4ECC-90A6-DC01092AD33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5.4520150934734002E-2</c:v>
                </c:pt>
                <c:pt idx="6">
                  <c:v>8.2856282012654006E-2</c:v>
                </c:pt>
                <c:pt idx="7">
                  <c:v>4.5194335643265998E-2</c:v>
                </c:pt>
                <c:pt idx="8">
                  <c:v>4.5194335643265998E-2</c:v>
                </c:pt>
                <c:pt idx="9">
                  <c:v>3.6155468514613001E-2</c:v>
                </c:pt>
                <c:pt idx="10">
                  <c:v>4.5194335643265998E-2</c:v>
                </c:pt>
                <c:pt idx="11">
                  <c:v>5.165066930659E-2</c:v>
                </c:pt>
                <c:pt idx="12">
                  <c:v>3.849887851093E-2</c:v>
                </c:pt>
                <c:pt idx="13">
                  <c:v>4.1846607077098003E-2</c:v>
                </c:pt>
                <c:pt idx="14">
                  <c:v>3.3895751732449998E-2</c:v>
                </c:pt>
                <c:pt idx="15">
                  <c:v>4.1607483608085999E-2</c:v>
                </c:pt>
                <c:pt idx="16">
                  <c:v>3.0129557095511E-2</c:v>
                </c:pt>
                <c:pt idx="17">
                  <c:v>4.0172742794013998E-2</c:v>
                </c:pt>
                <c:pt idx="18">
                  <c:v>2.8120919955809998E-2</c:v>
                </c:pt>
                <c:pt idx="19">
                  <c:v>3.2138194235210998E-2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E24-4ECC-90A6-DC01092AD33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2.2810218978101999E-2</c:v>
                </c:pt>
                <c:pt idx="6">
                  <c:v>2.2810218978101999E-2</c:v>
                </c:pt>
                <c:pt idx="7">
                  <c:v>2.4439520333680999E-2</c:v>
                </c:pt>
                <c:pt idx="8">
                  <c:v>2.2810218978101999E-2</c:v>
                </c:pt>
                <c:pt idx="9">
                  <c:v>1.9008515815085E-2</c:v>
                </c:pt>
                <c:pt idx="10">
                  <c:v>3.4215328467153E-2</c:v>
                </c:pt>
                <c:pt idx="11">
                  <c:v>7.9835766423358004E-2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E24-4ECC-90A6-DC01092AD3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68272"/>
        <c:axId val="273466632"/>
      </c:lineChart>
      <c:catAx>
        <c:axId val="27346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66632"/>
        <c:crosses val="autoZero"/>
        <c:auto val="1"/>
        <c:lblAlgn val="ctr"/>
        <c:lblOffset val="100"/>
        <c:noMultiLvlLbl val="0"/>
      </c:catAx>
      <c:valAx>
        <c:axId val="27346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6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1.8103010465599999E-2</c:v>
                </c:pt>
                <c:pt idx="1">
                  <c:v>1.9555587353259001E-2</c:v>
                </c:pt>
                <c:pt idx="2">
                  <c:v>4.1436381739374001E-2</c:v>
                </c:pt>
                <c:pt idx="3">
                  <c:v>3.3785059451767997E-2</c:v>
                </c:pt>
                <c:pt idx="4">
                  <c:v>2.0237913063755001E-2</c:v>
                </c:pt>
                <c:pt idx="5">
                  <c:v>1.7290001013551999E-2</c:v>
                </c:pt>
                <c:pt idx="6">
                  <c:v>1.8026491928936E-2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E4-4E1C-B9A8-4267248A7D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2.0381127076326999E-2</c:v>
                </c:pt>
                <c:pt idx="1">
                  <c:v>1.8561383587370001E-2</c:v>
                </c:pt>
                <c:pt idx="2">
                  <c:v>2.6750229287680002E-2</c:v>
                </c:pt>
                <c:pt idx="3">
                  <c:v>1.9653229680744001E-2</c:v>
                </c:pt>
                <c:pt idx="4">
                  <c:v>3.4696442522795003E-2</c:v>
                </c:pt>
                <c:pt idx="5">
                  <c:v>2.4020614054243002E-2</c:v>
                </c:pt>
                <c:pt idx="6">
                  <c:v>1.7469537493995001E-2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E4-4E1C-B9A8-4267248A7D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5FE4-4E1C-B9A8-4267248A7D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1.3925879506328001E-2</c:v>
                </c:pt>
                <c:pt idx="1">
                  <c:v>2.7978730266977999E-2</c:v>
                </c:pt>
                <c:pt idx="2">
                  <c:v>1.5620194846264E-2</c:v>
                </c:pt>
                <c:pt idx="3">
                  <c:v>1.5685604280309001E-2</c:v>
                </c:pt>
                <c:pt idx="4">
                  <c:v>1.3763410912087E-2</c:v>
                </c:pt>
                <c:pt idx="5">
                  <c:v>2.4343508598560999E-2</c:v>
                </c:pt>
                <c:pt idx="6">
                  <c:v>2.0091246160493001E-2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E4-4E1C-B9A8-4267248A7D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1.4021884337300001E-2</c:v>
                </c:pt>
                <c:pt idx="1">
                  <c:v>1.4349668646483999E-2</c:v>
                </c:pt>
                <c:pt idx="2">
                  <c:v>1.6429682657847E-2</c:v>
                </c:pt>
                <c:pt idx="3">
                  <c:v>9.8153190361101993E-3</c:v>
                </c:pt>
                <c:pt idx="5">
                  <c:v>3.1691419705002999E-2</c:v>
                </c:pt>
                <c:pt idx="6">
                  <c:v>2.0848700752025998E-2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E4-4E1C-B9A8-4267248A7D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5.9047797488765E-2</c:v>
                </c:pt>
                <c:pt idx="1">
                  <c:v>4.5545581776940999E-2</c:v>
                </c:pt>
                <c:pt idx="2">
                  <c:v>2.1160249913687999E-2</c:v>
                </c:pt>
                <c:pt idx="3">
                  <c:v>6.0626900246126998E-2</c:v>
                </c:pt>
                <c:pt idx="4">
                  <c:v>2.4349474182975998E-2</c:v>
                </c:pt>
                <c:pt idx="5">
                  <c:v>6.6491857428588E-2</c:v>
                </c:pt>
                <c:pt idx="6">
                  <c:v>4.7244214488733997E-2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E4-4E1C-B9A8-4267248A7DB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0.22924525408655</c:v>
                </c:pt>
                <c:pt idx="1">
                  <c:v>0.11771200337712</c:v>
                </c:pt>
                <c:pt idx="2">
                  <c:v>0.17404238353727999</c:v>
                </c:pt>
                <c:pt idx="3">
                  <c:v>0.19321004692244001</c:v>
                </c:pt>
                <c:pt idx="4">
                  <c:v>0.12972674579078</c:v>
                </c:pt>
                <c:pt idx="5">
                  <c:v>0.12497316527126</c:v>
                </c:pt>
                <c:pt idx="6">
                  <c:v>0.34621800333616998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E4-4E1C-B9A8-4267248A7DB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3.4770979605482998E-2</c:v>
                </c:pt>
                <c:pt idx="1">
                  <c:v>3.1673969276249998E-2</c:v>
                </c:pt>
                <c:pt idx="2">
                  <c:v>3.8296708306738002E-2</c:v>
                </c:pt>
                <c:pt idx="3">
                  <c:v>6.6352904868450996E-2</c:v>
                </c:pt>
                <c:pt idx="4">
                  <c:v>3.0861816217883999E-2</c:v>
                </c:pt>
                <c:pt idx="5">
                  <c:v>3.3433634236041003E-2</c:v>
                </c:pt>
                <c:pt idx="6">
                  <c:v>5.2330905760761E-2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FE4-4E1C-B9A8-4267248A7DB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2.0906982932298999E-2</c:v>
                </c:pt>
                <c:pt idx="1">
                  <c:v>2.0273437994957001E-2</c:v>
                </c:pt>
                <c:pt idx="2">
                  <c:v>2.5088379518758998E-2</c:v>
                </c:pt>
                <c:pt idx="3">
                  <c:v>2.2807617744327002E-2</c:v>
                </c:pt>
                <c:pt idx="6">
                  <c:v>7.2699281560041004E-2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E4-4E1C-B9A8-4267248A7D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408880"/>
        <c:axId val="304409536"/>
      </c:barChart>
      <c:catAx>
        <c:axId val="30440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09536"/>
        <c:crosses val="autoZero"/>
        <c:auto val="1"/>
        <c:lblAlgn val="ctr"/>
        <c:lblOffset val="100"/>
        <c:noMultiLvlLbl val="0"/>
      </c:catAx>
      <c:valAx>
        <c:axId val="30440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0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2.4452356670423999E-2</c:v>
                </c:pt>
                <c:pt idx="6">
                  <c:v>1.3493526089472E-2</c:v>
                </c:pt>
                <c:pt idx="7">
                  <c:v>1.8271494895638E-2</c:v>
                </c:pt>
                <c:pt idx="8">
                  <c:v>5.9043495374926001E-2</c:v>
                </c:pt>
                <c:pt idx="9">
                  <c:v>1.6897970056796999E-2</c:v>
                </c:pt>
                <c:pt idx="10">
                  <c:v>2.1246712350826001E-2</c:v>
                </c:pt>
                <c:pt idx="11">
                  <c:v>1.9747431674218E-2</c:v>
                </c:pt>
                <c:pt idx="12">
                  <c:v>1.8829166634716999E-2</c:v>
                </c:pt>
                <c:pt idx="13">
                  <c:v>1.5804571994298001E-2</c:v>
                </c:pt>
                <c:pt idx="14">
                  <c:v>1.4855755493783001E-2</c:v>
                </c:pt>
                <c:pt idx="15">
                  <c:v>0.11868338969302999</c:v>
                </c:pt>
                <c:pt idx="16">
                  <c:v>2.7036752090874999E-2</c:v>
                </c:pt>
                <c:pt idx="17">
                  <c:v>1.6639530514752001E-2</c:v>
                </c:pt>
                <c:pt idx="18">
                  <c:v>1.9681165124975E-2</c:v>
                </c:pt>
                <c:pt idx="19">
                  <c:v>2.8229549977236999E-2</c:v>
                </c:pt>
                <c:pt idx="20">
                  <c:v>2.8627149272690999E-2</c:v>
                </c:pt>
                <c:pt idx="21">
                  <c:v>0</c:v>
                </c:pt>
                <c:pt idx="22">
                  <c:v>1.5208173051117E-2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B4-4998-9135-ACF9B15F75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3.0029702105355001E-2</c:v>
                </c:pt>
                <c:pt idx="6">
                  <c:v>2.1839783349348999E-2</c:v>
                </c:pt>
                <c:pt idx="7">
                  <c:v>2.0747794181881999E-2</c:v>
                </c:pt>
                <c:pt idx="8">
                  <c:v>3.4943653358959E-2</c:v>
                </c:pt>
                <c:pt idx="9">
                  <c:v>1.9655805014414E-2</c:v>
                </c:pt>
                <c:pt idx="10">
                  <c:v>1.9109810430680999E-2</c:v>
                </c:pt>
                <c:pt idx="11">
                  <c:v>2.1839783349348999E-2</c:v>
                </c:pt>
                <c:pt idx="12">
                  <c:v>2.6207740019219002E-2</c:v>
                </c:pt>
                <c:pt idx="13">
                  <c:v>2.0747794181881999E-2</c:v>
                </c:pt>
                <c:pt idx="14">
                  <c:v>3.2759675024024E-2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B4-4998-9135-ACF9B15F75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B4-4998-9135-ACF9B15F75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5.9592886491234001E-3</c:v>
                </c:pt>
                <c:pt idx="5">
                  <c:v>8.2030693955544003E-3</c:v>
                </c:pt>
                <c:pt idx="6">
                  <c:v>1.5449343806148E-2</c:v>
                </c:pt>
                <c:pt idx="7">
                  <c:v>1.6716525200670001E-2</c:v>
                </c:pt>
                <c:pt idx="8">
                  <c:v>2.4898728282977001E-2</c:v>
                </c:pt>
                <c:pt idx="9">
                  <c:v>2.1737084912363001E-2</c:v>
                </c:pt>
                <c:pt idx="10">
                  <c:v>2.1767085907851001E-2</c:v>
                </c:pt>
                <c:pt idx="11">
                  <c:v>2.6189505379042001E-2</c:v>
                </c:pt>
                <c:pt idx="12">
                  <c:v>1.6458987697578999E-2</c:v>
                </c:pt>
                <c:pt idx="13">
                  <c:v>6.9002289621427999E-3</c:v>
                </c:pt>
                <c:pt idx="14">
                  <c:v>9.4094031301947996E-3</c:v>
                </c:pt>
                <c:pt idx="15">
                  <c:v>0</c:v>
                </c:pt>
                <c:pt idx="16">
                  <c:v>5.3319951071104002E-2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9.0957563591883006E-3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B4-4998-9135-ACF9B15F75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1.6826947591707001E-2</c:v>
                </c:pt>
                <c:pt idx="5">
                  <c:v>9.1783350500219008E-3</c:v>
                </c:pt>
                <c:pt idx="6">
                  <c:v>0</c:v>
                </c:pt>
                <c:pt idx="7">
                  <c:v>1.529722508337E-2</c:v>
                </c:pt>
                <c:pt idx="8">
                  <c:v>2.6821134646174999E-2</c:v>
                </c:pt>
                <c:pt idx="9">
                  <c:v>2.9914573496367999E-2</c:v>
                </c:pt>
                <c:pt idx="10">
                  <c:v>1.3030969515463E-2</c:v>
                </c:pt>
                <c:pt idx="11">
                  <c:v>3.1410302171185997E-2</c:v>
                </c:pt>
                <c:pt idx="12">
                  <c:v>1.2781681402993E-2</c:v>
                </c:pt>
                <c:pt idx="13">
                  <c:v>3.5013648524158003E-2</c:v>
                </c:pt>
                <c:pt idx="14">
                  <c:v>1.529722508337E-2</c:v>
                </c:pt>
                <c:pt idx="15">
                  <c:v>1.1217965061138001E-2</c:v>
                </c:pt>
                <c:pt idx="16">
                  <c:v>1.019815005558E-2</c:v>
                </c:pt>
                <c:pt idx="17">
                  <c:v>0</c:v>
                </c:pt>
                <c:pt idx="18">
                  <c:v>0</c:v>
                </c:pt>
                <c:pt idx="19">
                  <c:v>1.529722508337E-2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DB4-4998-9135-ACF9B15F75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9.6974398758728E-3</c:v>
                </c:pt>
                <c:pt idx="6">
                  <c:v>2.133436772692E-2</c:v>
                </c:pt>
                <c:pt idx="7">
                  <c:v>5.8877313532085002E-2</c:v>
                </c:pt>
                <c:pt idx="8">
                  <c:v>3.1516679596587001E-2</c:v>
                </c:pt>
                <c:pt idx="9">
                  <c:v>3.0477668181314001E-2</c:v>
                </c:pt>
                <c:pt idx="10">
                  <c:v>1.8788789759502999E-2</c:v>
                </c:pt>
                <c:pt idx="11">
                  <c:v>2.5628948243378E-2</c:v>
                </c:pt>
                <c:pt idx="12">
                  <c:v>0.10036850271528</c:v>
                </c:pt>
                <c:pt idx="13">
                  <c:v>1.2929919834497001E-2</c:v>
                </c:pt>
                <c:pt idx="14">
                  <c:v>3.0957211911440002E-2</c:v>
                </c:pt>
                <c:pt idx="15">
                  <c:v>3.0477668181314001E-2</c:v>
                </c:pt>
                <c:pt idx="16">
                  <c:v>9.7782518748384006E-2</c:v>
                </c:pt>
                <c:pt idx="17">
                  <c:v>8.1389227529646002E-2</c:v>
                </c:pt>
                <c:pt idx="18">
                  <c:v>2.1819239720714E-2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DB4-4998-9135-ACF9B15F750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0.33853806826033001</c:v>
                </c:pt>
                <c:pt idx="7">
                  <c:v>0.18472324240197999</c:v>
                </c:pt>
                <c:pt idx="8">
                  <c:v>0.15199668370871999</c:v>
                </c:pt>
                <c:pt idx="9">
                  <c:v>0.19054129728079</c:v>
                </c:pt>
                <c:pt idx="10">
                  <c:v>0.28787250702409001</c:v>
                </c:pt>
                <c:pt idx="11">
                  <c:v>0.75307447837501995</c:v>
                </c:pt>
                <c:pt idx="12">
                  <c:v>0.15199668370871999</c:v>
                </c:pt>
                <c:pt idx="13">
                  <c:v>0.16778854695118001</c:v>
                </c:pt>
                <c:pt idx="14">
                  <c:v>0.10133112247248</c:v>
                </c:pt>
                <c:pt idx="15">
                  <c:v>0.15422537408567999</c:v>
                </c:pt>
                <c:pt idx="16">
                  <c:v>8.7513242135322994E-2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DB4-4998-9135-ACF9B15F750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5.4520150934734002E-2</c:v>
                </c:pt>
                <c:pt idx="6">
                  <c:v>8.2856282012654006E-2</c:v>
                </c:pt>
                <c:pt idx="7">
                  <c:v>4.5194335643265998E-2</c:v>
                </c:pt>
                <c:pt idx="8">
                  <c:v>4.5194335643265998E-2</c:v>
                </c:pt>
                <c:pt idx="9">
                  <c:v>3.6155468514613001E-2</c:v>
                </c:pt>
                <c:pt idx="10">
                  <c:v>4.5194335643265998E-2</c:v>
                </c:pt>
                <c:pt idx="11">
                  <c:v>5.165066930659E-2</c:v>
                </c:pt>
                <c:pt idx="12">
                  <c:v>3.849887851093E-2</c:v>
                </c:pt>
                <c:pt idx="13">
                  <c:v>4.1846607077098003E-2</c:v>
                </c:pt>
                <c:pt idx="14">
                  <c:v>3.3895751732449998E-2</c:v>
                </c:pt>
                <c:pt idx="15">
                  <c:v>4.1607483608085999E-2</c:v>
                </c:pt>
                <c:pt idx="16">
                  <c:v>3.0129557095511E-2</c:v>
                </c:pt>
                <c:pt idx="17">
                  <c:v>4.0172742794013998E-2</c:v>
                </c:pt>
                <c:pt idx="18">
                  <c:v>2.8120919955809998E-2</c:v>
                </c:pt>
                <c:pt idx="19">
                  <c:v>3.2138194235210998E-2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DB4-4998-9135-ACF9B15F750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2.2810218978101999E-2</c:v>
                </c:pt>
                <c:pt idx="6">
                  <c:v>2.2810218978101999E-2</c:v>
                </c:pt>
                <c:pt idx="7">
                  <c:v>2.4439520333680999E-2</c:v>
                </c:pt>
                <c:pt idx="8">
                  <c:v>2.2810218978101999E-2</c:v>
                </c:pt>
                <c:pt idx="9">
                  <c:v>1.9008515815085E-2</c:v>
                </c:pt>
                <c:pt idx="10">
                  <c:v>3.4215328467153E-2</c:v>
                </c:pt>
                <c:pt idx="11">
                  <c:v>7.9835766423358004E-2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DB4-4998-9135-ACF9B15F75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758040"/>
        <c:axId val="297757056"/>
      </c:lineChart>
      <c:catAx>
        <c:axId val="29775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57056"/>
        <c:crosses val="autoZero"/>
        <c:auto val="1"/>
        <c:lblAlgn val="ctr"/>
        <c:lblOffset val="100"/>
        <c:noMultiLvlLbl val="0"/>
      </c:catAx>
      <c:valAx>
        <c:axId val="29775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5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8-45E1-87D5-4C5C3CA1A9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08-45E1-87D5-4C5C3CA1A9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08-45E1-87D5-4C5C3CA1A9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08-45E1-87D5-4C5C3CA1A9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08-45E1-87D5-4C5C3CA1A9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08-45E1-87D5-4C5C3CA1A9A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08-45E1-87D5-4C5C3CA1A9A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308-45E1-87D5-4C5C3CA1A9A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08-45E1-87D5-4C5C3CA1A9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328480"/>
        <c:axId val="298331760"/>
      </c:barChart>
      <c:catAx>
        <c:axId val="29832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31760"/>
        <c:crosses val="autoZero"/>
        <c:auto val="1"/>
        <c:lblAlgn val="ctr"/>
        <c:lblOffset val="100"/>
        <c:noMultiLvlLbl val="0"/>
      </c:catAx>
      <c:valAx>
        <c:axId val="29833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2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</c:v>
                </c:pt>
                <c:pt idx="1">
                  <c:v>15</c:v>
                </c:pt>
                <c:pt idx="2">
                  <c:v>17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  <c:pt idx="6">
                  <c:v>20</c:v>
                </c:pt>
                <c:pt idx="7">
                  <c:v>24</c:v>
                </c:pt>
                <c:pt idx="8">
                  <c:v>45</c:v>
                </c:pt>
                <c:pt idx="9">
                  <c:v>32</c:v>
                </c:pt>
                <c:pt idx="10">
                  <c:v>22</c:v>
                </c:pt>
                <c:pt idx="11">
                  <c:v>27</c:v>
                </c:pt>
                <c:pt idx="12">
                  <c:v>19</c:v>
                </c:pt>
                <c:pt idx="13">
                  <c:v>28</c:v>
                </c:pt>
                <c:pt idx="14">
                  <c:v>29</c:v>
                </c:pt>
                <c:pt idx="15">
                  <c:v>26</c:v>
                </c:pt>
                <c:pt idx="16">
                  <c:v>42</c:v>
                </c:pt>
                <c:pt idx="17">
                  <c:v>28</c:v>
                </c:pt>
                <c:pt idx="18">
                  <c:v>39</c:v>
                </c:pt>
                <c:pt idx="19">
                  <c:v>130</c:v>
                </c:pt>
                <c:pt idx="20">
                  <c:v>116</c:v>
                </c:pt>
                <c:pt idx="21">
                  <c:v>46</c:v>
                </c:pt>
                <c:pt idx="22">
                  <c:v>32</c:v>
                </c:pt>
                <c:pt idx="23">
                  <c:v>28</c:v>
                </c:pt>
                <c:pt idx="24">
                  <c:v>31</c:v>
                </c:pt>
                <c:pt idx="25">
                  <c:v>27</c:v>
                </c:pt>
                <c:pt idx="26">
                  <c:v>34</c:v>
                </c:pt>
                <c:pt idx="27">
                  <c:v>36</c:v>
                </c:pt>
                <c:pt idx="28">
                  <c:v>24</c:v>
                </c:pt>
                <c:pt idx="29">
                  <c:v>35</c:v>
                </c:pt>
                <c:pt idx="30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51-42FD-B508-6B92A1DFCB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</c:v>
                </c:pt>
                <c:pt idx="1">
                  <c:v>0</c:v>
                </c:pt>
                <c:pt idx="2">
                  <c:v>8</c:v>
                </c:pt>
                <c:pt idx="3">
                  <c:v>0</c:v>
                </c:pt>
                <c:pt idx="4">
                  <c:v>10</c:v>
                </c:pt>
                <c:pt idx="5">
                  <c:v>6</c:v>
                </c:pt>
                <c:pt idx="6">
                  <c:v>0</c:v>
                </c:pt>
                <c:pt idx="7">
                  <c:v>16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8</c:v>
                </c:pt>
                <c:pt idx="12">
                  <c:v>10</c:v>
                </c:pt>
                <c:pt idx="13">
                  <c:v>9</c:v>
                </c:pt>
                <c:pt idx="14">
                  <c:v>12</c:v>
                </c:pt>
                <c:pt idx="15">
                  <c:v>10</c:v>
                </c:pt>
                <c:pt idx="16">
                  <c:v>0</c:v>
                </c:pt>
                <c:pt idx="17">
                  <c:v>6</c:v>
                </c:pt>
                <c:pt idx="18">
                  <c:v>4</c:v>
                </c:pt>
                <c:pt idx="19">
                  <c:v>19</c:v>
                </c:pt>
                <c:pt idx="20">
                  <c:v>0</c:v>
                </c:pt>
                <c:pt idx="21">
                  <c:v>13</c:v>
                </c:pt>
                <c:pt idx="22">
                  <c:v>0</c:v>
                </c:pt>
                <c:pt idx="23">
                  <c:v>0</c:v>
                </c:pt>
                <c:pt idx="24">
                  <c:v>16</c:v>
                </c:pt>
                <c:pt idx="25">
                  <c:v>10</c:v>
                </c:pt>
                <c:pt idx="26">
                  <c:v>11</c:v>
                </c:pt>
                <c:pt idx="27">
                  <c:v>7</c:v>
                </c:pt>
                <c:pt idx="28">
                  <c:v>11</c:v>
                </c:pt>
                <c:pt idx="29">
                  <c:v>0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51-42FD-B508-6B92A1DFCB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51-42FD-B508-6B92A1DFCB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26</c:v>
                </c:pt>
                <c:pt idx="1">
                  <c:v>13</c:v>
                </c:pt>
                <c:pt idx="2">
                  <c:v>25</c:v>
                </c:pt>
                <c:pt idx="3">
                  <c:v>12</c:v>
                </c:pt>
                <c:pt idx="4">
                  <c:v>24</c:v>
                </c:pt>
                <c:pt idx="5">
                  <c:v>14</c:v>
                </c:pt>
                <c:pt idx="6">
                  <c:v>29</c:v>
                </c:pt>
                <c:pt idx="7">
                  <c:v>9</c:v>
                </c:pt>
                <c:pt idx="8">
                  <c:v>23</c:v>
                </c:pt>
                <c:pt idx="9">
                  <c:v>38</c:v>
                </c:pt>
                <c:pt idx="10">
                  <c:v>24</c:v>
                </c:pt>
                <c:pt idx="11">
                  <c:v>30</c:v>
                </c:pt>
                <c:pt idx="12">
                  <c:v>22</c:v>
                </c:pt>
                <c:pt idx="13">
                  <c:v>14</c:v>
                </c:pt>
                <c:pt idx="14">
                  <c:v>17</c:v>
                </c:pt>
                <c:pt idx="15">
                  <c:v>94</c:v>
                </c:pt>
                <c:pt idx="16">
                  <c:v>48</c:v>
                </c:pt>
                <c:pt idx="17">
                  <c:v>21</c:v>
                </c:pt>
                <c:pt idx="18">
                  <c:v>42</c:v>
                </c:pt>
                <c:pt idx="19">
                  <c:v>21</c:v>
                </c:pt>
                <c:pt idx="20">
                  <c:v>15</c:v>
                </c:pt>
                <c:pt idx="21">
                  <c:v>31</c:v>
                </c:pt>
                <c:pt idx="22">
                  <c:v>13</c:v>
                </c:pt>
                <c:pt idx="23">
                  <c:v>22</c:v>
                </c:pt>
                <c:pt idx="24">
                  <c:v>20</c:v>
                </c:pt>
                <c:pt idx="25">
                  <c:v>47</c:v>
                </c:pt>
                <c:pt idx="26">
                  <c:v>28</c:v>
                </c:pt>
                <c:pt idx="27">
                  <c:v>19</c:v>
                </c:pt>
                <c:pt idx="28">
                  <c:v>22</c:v>
                </c:pt>
                <c:pt idx="29">
                  <c:v>16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51-42FD-B508-6B92A1DFCB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31</c:v>
                </c:pt>
                <c:pt idx="2">
                  <c:v>24</c:v>
                </c:pt>
                <c:pt idx="3">
                  <c:v>0</c:v>
                </c:pt>
                <c:pt idx="4">
                  <c:v>10</c:v>
                </c:pt>
                <c:pt idx="5">
                  <c:v>9</c:v>
                </c:pt>
                <c:pt idx="6">
                  <c:v>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33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15</c:v>
                </c:pt>
                <c:pt idx="17">
                  <c:v>6</c:v>
                </c:pt>
                <c:pt idx="18">
                  <c:v>18</c:v>
                </c:pt>
                <c:pt idx="19">
                  <c:v>16</c:v>
                </c:pt>
                <c:pt idx="20">
                  <c:v>15</c:v>
                </c:pt>
                <c:pt idx="21">
                  <c:v>0</c:v>
                </c:pt>
                <c:pt idx="22">
                  <c:v>0</c:v>
                </c:pt>
                <c:pt idx="23">
                  <c:v>17</c:v>
                </c:pt>
                <c:pt idx="24">
                  <c:v>21</c:v>
                </c:pt>
                <c:pt idx="25">
                  <c:v>34</c:v>
                </c:pt>
                <c:pt idx="26">
                  <c:v>14</c:v>
                </c:pt>
                <c:pt idx="27">
                  <c:v>0</c:v>
                </c:pt>
                <c:pt idx="28">
                  <c:v>0</c:v>
                </c:pt>
                <c:pt idx="29">
                  <c:v>15</c:v>
                </c:pt>
                <c:pt idx="30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51-42FD-B508-6B92A1DFCB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8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6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8</c:v>
                </c:pt>
                <c:pt idx="17">
                  <c:v>4</c:v>
                </c:pt>
                <c:pt idx="18">
                  <c:v>25</c:v>
                </c:pt>
                <c:pt idx="19">
                  <c:v>3</c:v>
                </c:pt>
                <c:pt idx="20">
                  <c:v>29</c:v>
                </c:pt>
                <c:pt idx="21">
                  <c:v>4</c:v>
                </c:pt>
                <c:pt idx="22">
                  <c:v>7</c:v>
                </c:pt>
                <c:pt idx="23">
                  <c:v>6</c:v>
                </c:pt>
                <c:pt idx="24">
                  <c:v>8</c:v>
                </c:pt>
                <c:pt idx="25">
                  <c:v>4</c:v>
                </c:pt>
                <c:pt idx="26">
                  <c:v>4</c:v>
                </c:pt>
                <c:pt idx="27">
                  <c:v>6</c:v>
                </c:pt>
                <c:pt idx="28">
                  <c:v>5</c:v>
                </c:pt>
                <c:pt idx="29">
                  <c:v>11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851-42FD-B508-6B92A1DFCB4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11</c:v>
                </c:pt>
                <c:pt idx="1">
                  <c:v>10</c:v>
                </c:pt>
                <c:pt idx="2">
                  <c:v>23</c:v>
                </c:pt>
                <c:pt idx="3">
                  <c:v>16</c:v>
                </c:pt>
                <c:pt idx="4">
                  <c:v>9</c:v>
                </c:pt>
                <c:pt idx="5">
                  <c:v>10</c:v>
                </c:pt>
                <c:pt idx="6">
                  <c:v>18</c:v>
                </c:pt>
                <c:pt idx="7">
                  <c:v>7</c:v>
                </c:pt>
                <c:pt idx="8">
                  <c:v>14</c:v>
                </c:pt>
                <c:pt idx="9">
                  <c:v>23</c:v>
                </c:pt>
                <c:pt idx="10">
                  <c:v>14</c:v>
                </c:pt>
                <c:pt idx="11">
                  <c:v>10</c:v>
                </c:pt>
                <c:pt idx="12">
                  <c:v>9</c:v>
                </c:pt>
                <c:pt idx="13">
                  <c:v>8</c:v>
                </c:pt>
                <c:pt idx="14">
                  <c:v>8</c:v>
                </c:pt>
                <c:pt idx="15">
                  <c:v>9</c:v>
                </c:pt>
                <c:pt idx="16">
                  <c:v>32</c:v>
                </c:pt>
                <c:pt idx="17">
                  <c:v>14</c:v>
                </c:pt>
                <c:pt idx="18">
                  <c:v>5</c:v>
                </c:pt>
                <c:pt idx="19">
                  <c:v>13</c:v>
                </c:pt>
                <c:pt idx="20">
                  <c:v>18</c:v>
                </c:pt>
                <c:pt idx="21">
                  <c:v>9</c:v>
                </c:pt>
                <c:pt idx="22">
                  <c:v>4</c:v>
                </c:pt>
                <c:pt idx="23">
                  <c:v>12</c:v>
                </c:pt>
                <c:pt idx="24">
                  <c:v>14</c:v>
                </c:pt>
                <c:pt idx="25">
                  <c:v>6</c:v>
                </c:pt>
                <c:pt idx="26">
                  <c:v>15</c:v>
                </c:pt>
                <c:pt idx="27">
                  <c:v>7</c:v>
                </c:pt>
                <c:pt idx="28">
                  <c:v>9</c:v>
                </c:pt>
                <c:pt idx="29">
                  <c:v>5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851-42FD-B508-6B92A1DFCB4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3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9</c:v>
                </c:pt>
                <c:pt idx="14">
                  <c:v>2</c:v>
                </c:pt>
                <c:pt idx="15">
                  <c:v>3</c:v>
                </c:pt>
                <c:pt idx="16">
                  <c:v>5</c:v>
                </c:pt>
                <c:pt idx="17">
                  <c:v>4</c:v>
                </c:pt>
                <c:pt idx="18">
                  <c:v>3</c:v>
                </c:pt>
                <c:pt idx="19">
                  <c:v>5</c:v>
                </c:pt>
                <c:pt idx="20">
                  <c:v>7</c:v>
                </c:pt>
                <c:pt idx="21">
                  <c:v>4</c:v>
                </c:pt>
                <c:pt idx="22">
                  <c:v>4</c:v>
                </c:pt>
                <c:pt idx="23">
                  <c:v>7</c:v>
                </c:pt>
                <c:pt idx="24">
                  <c:v>3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4</c:v>
                </c:pt>
                <c:pt idx="29">
                  <c:v>3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851-42FD-B508-6B92A1DFCB4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21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851-42FD-B508-6B92A1DFC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940248"/>
        <c:axId val="303939592"/>
      </c:lineChart>
      <c:catAx>
        <c:axId val="30394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39592"/>
        <c:crosses val="autoZero"/>
        <c:auto val="1"/>
        <c:lblAlgn val="ctr"/>
        <c:lblOffset val="100"/>
        <c:noMultiLvlLbl val="0"/>
      </c:catAx>
      <c:valAx>
        <c:axId val="30393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4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3</c:v>
                </c:pt>
                <c:pt idx="21">
                  <c:v>6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E7-4C47-8164-BA87074FDE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E7-4C47-8164-BA87074FDE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E7-4C47-8164-BA87074FDE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</c:v>
                </c:pt>
                <c:pt idx="1">
                  <c:v>1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1</c:v>
                </c:pt>
                <c:pt idx="6">
                  <c:v>3</c:v>
                </c:pt>
                <c:pt idx="7">
                  <c:v>5</c:v>
                </c:pt>
                <c:pt idx="8">
                  <c:v>7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4</c:v>
                </c:pt>
                <c:pt idx="13">
                  <c:v>4</c:v>
                </c:pt>
                <c:pt idx="14">
                  <c:v>0</c:v>
                </c:pt>
                <c:pt idx="15">
                  <c:v>9</c:v>
                </c:pt>
                <c:pt idx="16">
                  <c:v>8</c:v>
                </c:pt>
                <c:pt idx="17">
                  <c:v>0</c:v>
                </c:pt>
                <c:pt idx="18">
                  <c:v>13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5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E7-4C47-8164-BA87074FDE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3E7-4C47-8164-BA87074FDE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3E7-4C47-8164-BA87074FDE3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3E7-4C47-8164-BA87074FDE3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3E7-4C47-8164-BA87074FDE3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3E7-4C47-8164-BA87074FDE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000664"/>
        <c:axId val="300002632"/>
      </c:lineChart>
      <c:catAx>
        <c:axId val="30000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02632"/>
        <c:crosses val="autoZero"/>
        <c:auto val="1"/>
        <c:lblAlgn val="ctr"/>
        <c:lblOffset val="100"/>
        <c:noMultiLvlLbl val="0"/>
      </c:catAx>
      <c:valAx>
        <c:axId val="30000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0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4</c:v>
                </c:pt>
                <c:pt idx="14">
                  <c:v>1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20</c:v>
                </c:pt>
                <c:pt idx="20">
                  <c:v>9</c:v>
                </c:pt>
                <c:pt idx="21">
                  <c:v>5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85-41CD-B492-F87A7B14A0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85-41CD-B492-F87A7B14A0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85-41CD-B492-F87A7B14A0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85-41CD-B492-F87A7B14A0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85-41CD-B492-F87A7B14A05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5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D85-41CD-B492-F87A7B14A05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D85-41CD-B492-F87A7B14A05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D85-41CD-B492-F87A7B14A05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D85-41CD-B492-F87A7B14A0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496952"/>
        <c:axId val="240498592"/>
      </c:lineChart>
      <c:catAx>
        <c:axId val="24049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98592"/>
        <c:crosses val="autoZero"/>
        <c:auto val="1"/>
        <c:lblAlgn val="ctr"/>
        <c:lblOffset val="100"/>
        <c:noMultiLvlLbl val="0"/>
      </c:catAx>
      <c:valAx>
        <c:axId val="24049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9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</c:v>
                </c:pt>
                <c:pt idx="1">
                  <c:v>16</c:v>
                </c:pt>
                <c:pt idx="2">
                  <c:v>18</c:v>
                </c:pt>
                <c:pt idx="3">
                  <c:v>25</c:v>
                </c:pt>
                <c:pt idx="4">
                  <c:v>27</c:v>
                </c:pt>
                <c:pt idx="5">
                  <c:v>26</c:v>
                </c:pt>
                <c:pt idx="6">
                  <c:v>22</c:v>
                </c:pt>
                <c:pt idx="7">
                  <c:v>26</c:v>
                </c:pt>
                <c:pt idx="8">
                  <c:v>51</c:v>
                </c:pt>
                <c:pt idx="9">
                  <c:v>36</c:v>
                </c:pt>
                <c:pt idx="10">
                  <c:v>25</c:v>
                </c:pt>
                <c:pt idx="11">
                  <c:v>30</c:v>
                </c:pt>
                <c:pt idx="12">
                  <c:v>20</c:v>
                </c:pt>
                <c:pt idx="13">
                  <c:v>36</c:v>
                </c:pt>
                <c:pt idx="14">
                  <c:v>32</c:v>
                </c:pt>
                <c:pt idx="15">
                  <c:v>30</c:v>
                </c:pt>
                <c:pt idx="16">
                  <c:v>45</c:v>
                </c:pt>
                <c:pt idx="17">
                  <c:v>30</c:v>
                </c:pt>
                <c:pt idx="18">
                  <c:v>42</c:v>
                </c:pt>
                <c:pt idx="19">
                  <c:v>154</c:v>
                </c:pt>
                <c:pt idx="20">
                  <c:v>129</c:v>
                </c:pt>
                <c:pt idx="21">
                  <c:v>59</c:v>
                </c:pt>
                <c:pt idx="22">
                  <c:v>34</c:v>
                </c:pt>
                <c:pt idx="23">
                  <c:v>31</c:v>
                </c:pt>
                <c:pt idx="24">
                  <c:v>34</c:v>
                </c:pt>
                <c:pt idx="25">
                  <c:v>30</c:v>
                </c:pt>
                <c:pt idx="26">
                  <c:v>38</c:v>
                </c:pt>
                <c:pt idx="27">
                  <c:v>37</c:v>
                </c:pt>
                <c:pt idx="28">
                  <c:v>25</c:v>
                </c:pt>
                <c:pt idx="29">
                  <c:v>37</c:v>
                </c:pt>
                <c:pt idx="30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38-4649-91A8-9EAD9924BA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20</c:v>
                </c:pt>
                <c:pt idx="1">
                  <c:v>0</c:v>
                </c:pt>
                <c:pt idx="2">
                  <c:v>9</c:v>
                </c:pt>
                <c:pt idx="3">
                  <c:v>0</c:v>
                </c:pt>
                <c:pt idx="4">
                  <c:v>11</c:v>
                </c:pt>
                <c:pt idx="5">
                  <c:v>6</c:v>
                </c:pt>
                <c:pt idx="6">
                  <c:v>0</c:v>
                </c:pt>
                <c:pt idx="7">
                  <c:v>18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8</c:v>
                </c:pt>
                <c:pt idx="12">
                  <c:v>10</c:v>
                </c:pt>
                <c:pt idx="13">
                  <c:v>11</c:v>
                </c:pt>
                <c:pt idx="14">
                  <c:v>13</c:v>
                </c:pt>
                <c:pt idx="15">
                  <c:v>11</c:v>
                </c:pt>
                <c:pt idx="16">
                  <c:v>0</c:v>
                </c:pt>
                <c:pt idx="17">
                  <c:v>6</c:v>
                </c:pt>
                <c:pt idx="18">
                  <c:v>4</c:v>
                </c:pt>
                <c:pt idx="19">
                  <c:v>21</c:v>
                </c:pt>
                <c:pt idx="20">
                  <c:v>0</c:v>
                </c:pt>
                <c:pt idx="21">
                  <c:v>15</c:v>
                </c:pt>
                <c:pt idx="22">
                  <c:v>0</c:v>
                </c:pt>
                <c:pt idx="23">
                  <c:v>0</c:v>
                </c:pt>
                <c:pt idx="24">
                  <c:v>17</c:v>
                </c:pt>
                <c:pt idx="25">
                  <c:v>11</c:v>
                </c:pt>
                <c:pt idx="26">
                  <c:v>12</c:v>
                </c:pt>
                <c:pt idx="27">
                  <c:v>7</c:v>
                </c:pt>
                <c:pt idx="28">
                  <c:v>14</c:v>
                </c:pt>
                <c:pt idx="29">
                  <c:v>0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38-4649-91A8-9EAD9924BA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38-4649-91A8-9EAD9924BA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32</c:v>
                </c:pt>
                <c:pt idx="1">
                  <c:v>15</c:v>
                </c:pt>
                <c:pt idx="2">
                  <c:v>31</c:v>
                </c:pt>
                <c:pt idx="3">
                  <c:v>15</c:v>
                </c:pt>
                <c:pt idx="4">
                  <c:v>31</c:v>
                </c:pt>
                <c:pt idx="5">
                  <c:v>16</c:v>
                </c:pt>
                <c:pt idx="6">
                  <c:v>35</c:v>
                </c:pt>
                <c:pt idx="7">
                  <c:v>16</c:v>
                </c:pt>
                <c:pt idx="8">
                  <c:v>31</c:v>
                </c:pt>
                <c:pt idx="9">
                  <c:v>39</c:v>
                </c:pt>
                <c:pt idx="10">
                  <c:v>27</c:v>
                </c:pt>
                <c:pt idx="11">
                  <c:v>34</c:v>
                </c:pt>
                <c:pt idx="12">
                  <c:v>27</c:v>
                </c:pt>
                <c:pt idx="13">
                  <c:v>19</c:v>
                </c:pt>
                <c:pt idx="14">
                  <c:v>17</c:v>
                </c:pt>
                <c:pt idx="15">
                  <c:v>115</c:v>
                </c:pt>
                <c:pt idx="16">
                  <c:v>58</c:v>
                </c:pt>
                <c:pt idx="17">
                  <c:v>22</c:v>
                </c:pt>
                <c:pt idx="18">
                  <c:v>57</c:v>
                </c:pt>
                <c:pt idx="19">
                  <c:v>25</c:v>
                </c:pt>
                <c:pt idx="20">
                  <c:v>19</c:v>
                </c:pt>
                <c:pt idx="21">
                  <c:v>35</c:v>
                </c:pt>
                <c:pt idx="22">
                  <c:v>14</c:v>
                </c:pt>
                <c:pt idx="23">
                  <c:v>26</c:v>
                </c:pt>
                <c:pt idx="24">
                  <c:v>21</c:v>
                </c:pt>
                <c:pt idx="25">
                  <c:v>54</c:v>
                </c:pt>
                <c:pt idx="26">
                  <c:v>30</c:v>
                </c:pt>
                <c:pt idx="27">
                  <c:v>20</c:v>
                </c:pt>
                <c:pt idx="28">
                  <c:v>25</c:v>
                </c:pt>
                <c:pt idx="29">
                  <c:v>18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B38-4649-91A8-9EAD9924BA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32</c:v>
                </c:pt>
                <c:pt idx="2">
                  <c:v>25</c:v>
                </c:pt>
                <c:pt idx="3">
                  <c:v>0</c:v>
                </c:pt>
                <c:pt idx="4">
                  <c:v>11</c:v>
                </c:pt>
                <c:pt idx="5">
                  <c:v>9</c:v>
                </c:pt>
                <c:pt idx="6">
                  <c:v>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34</c:v>
                </c:pt>
                <c:pt idx="13">
                  <c:v>9</c:v>
                </c:pt>
                <c:pt idx="14">
                  <c:v>0</c:v>
                </c:pt>
                <c:pt idx="15">
                  <c:v>0</c:v>
                </c:pt>
                <c:pt idx="16">
                  <c:v>16</c:v>
                </c:pt>
                <c:pt idx="17">
                  <c:v>6</c:v>
                </c:pt>
                <c:pt idx="18">
                  <c:v>20</c:v>
                </c:pt>
                <c:pt idx="19">
                  <c:v>17</c:v>
                </c:pt>
                <c:pt idx="20">
                  <c:v>16</c:v>
                </c:pt>
                <c:pt idx="21">
                  <c:v>0</c:v>
                </c:pt>
                <c:pt idx="22">
                  <c:v>0</c:v>
                </c:pt>
                <c:pt idx="23">
                  <c:v>18</c:v>
                </c:pt>
                <c:pt idx="24">
                  <c:v>21</c:v>
                </c:pt>
                <c:pt idx="25">
                  <c:v>35</c:v>
                </c:pt>
                <c:pt idx="26">
                  <c:v>15</c:v>
                </c:pt>
                <c:pt idx="27">
                  <c:v>0</c:v>
                </c:pt>
                <c:pt idx="28">
                  <c:v>0</c:v>
                </c:pt>
                <c:pt idx="29">
                  <c:v>15</c:v>
                </c:pt>
                <c:pt idx="3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B38-4649-91A8-9EAD9924BA0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10</c:v>
                </c:pt>
                <c:pt idx="1">
                  <c:v>8</c:v>
                </c:pt>
                <c:pt idx="2">
                  <c:v>8</c:v>
                </c:pt>
                <c:pt idx="3">
                  <c:v>21</c:v>
                </c:pt>
                <c:pt idx="4">
                  <c:v>2</c:v>
                </c:pt>
                <c:pt idx="5">
                  <c:v>7</c:v>
                </c:pt>
                <c:pt idx="6">
                  <c:v>5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13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4</c:v>
                </c:pt>
                <c:pt idx="16">
                  <c:v>21</c:v>
                </c:pt>
                <c:pt idx="17">
                  <c:v>4</c:v>
                </c:pt>
                <c:pt idx="18">
                  <c:v>26</c:v>
                </c:pt>
                <c:pt idx="19">
                  <c:v>3</c:v>
                </c:pt>
                <c:pt idx="20">
                  <c:v>35</c:v>
                </c:pt>
                <c:pt idx="21">
                  <c:v>4</c:v>
                </c:pt>
                <c:pt idx="22">
                  <c:v>9</c:v>
                </c:pt>
                <c:pt idx="23">
                  <c:v>9</c:v>
                </c:pt>
                <c:pt idx="24">
                  <c:v>9</c:v>
                </c:pt>
                <c:pt idx="25">
                  <c:v>5</c:v>
                </c:pt>
                <c:pt idx="26">
                  <c:v>6</c:v>
                </c:pt>
                <c:pt idx="27">
                  <c:v>9</c:v>
                </c:pt>
                <c:pt idx="28">
                  <c:v>6</c:v>
                </c:pt>
                <c:pt idx="29">
                  <c:v>41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B38-4649-91A8-9EAD9924BA0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12</c:v>
                </c:pt>
                <c:pt idx="1">
                  <c:v>12</c:v>
                </c:pt>
                <c:pt idx="2">
                  <c:v>26</c:v>
                </c:pt>
                <c:pt idx="3">
                  <c:v>20</c:v>
                </c:pt>
                <c:pt idx="4">
                  <c:v>9</c:v>
                </c:pt>
                <c:pt idx="5">
                  <c:v>10</c:v>
                </c:pt>
                <c:pt idx="6">
                  <c:v>18</c:v>
                </c:pt>
                <c:pt idx="7">
                  <c:v>7</c:v>
                </c:pt>
                <c:pt idx="8">
                  <c:v>14</c:v>
                </c:pt>
                <c:pt idx="9">
                  <c:v>30</c:v>
                </c:pt>
                <c:pt idx="10">
                  <c:v>16</c:v>
                </c:pt>
                <c:pt idx="11">
                  <c:v>11</c:v>
                </c:pt>
                <c:pt idx="12">
                  <c:v>9</c:v>
                </c:pt>
                <c:pt idx="13">
                  <c:v>8</c:v>
                </c:pt>
                <c:pt idx="14">
                  <c:v>8</c:v>
                </c:pt>
                <c:pt idx="15">
                  <c:v>10</c:v>
                </c:pt>
                <c:pt idx="16">
                  <c:v>38</c:v>
                </c:pt>
                <c:pt idx="17">
                  <c:v>14</c:v>
                </c:pt>
                <c:pt idx="18">
                  <c:v>5</c:v>
                </c:pt>
                <c:pt idx="19">
                  <c:v>13</c:v>
                </c:pt>
                <c:pt idx="20">
                  <c:v>21</c:v>
                </c:pt>
                <c:pt idx="21">
                  <c:v>9</c:v>
                </c:pt>
                <c:pt idx="22">
                  <c:v>4</c:v>
                </c:pt>
                <c:pt idx="23">
                  <c:v>13</c:v>
                </c:pt>
                <c:pt idx="24">
                  <c:v>16</c:v>
                </c:pt>
                <c:pt idx="25">
                  <c:v>7</c:v>
                </c:pt>
                <c:pt idx="26">
                  <c:v>15</c:v>
                </c:pt>
                <c:pt idx="27">
                  <c:v>7</c:v>
                </c:pt>
                <c:pt idx="28">
                  <c:v>9</c:v>
                </c:pt>
                <c:pt idx="29">
                  <c:v>5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B38-4649-91A8-9EAD9924BA0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3</c:v>
                </c:pt>
                <c:pt idx="9">
                  <c:v>5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9</c:v>
                </c:pt>
                <c:pt idx="14">
                  <c:v>2</c:v>
                </c:pt>
                <c:pt idx="15">
                  <c:v>3</c:v>
                </c:pt>
                <c:pt idx="16">
                  <c:v>7</c:v>
                </c:pt>
                <c:pt idx="17">
                  <c:v>4</c:v>
                </c:pt>
                <c:pt idx="18">
                  <c:v>3</c:v>
                </c:pt>
                <c:pt idx="19">
                  <c:v>6</c:v>
                </c:pt>
                <c:pt idx="20">
                  <c:v>8</c:v>
                </c:pt>
                <c:pt idx="21">
                  <c:v>5</c:v>
                </c:pt>
                <c:pt idx="22">
                  <c:v>4</c:v>
                </c:pt>
                <c:pt idx="23">
                  <c:v>8</c:v>
                </c:pt>
                <c:pt idx="24">
                  <c:v>3</c:v>
                </c:pt>
                <c:pt idx="25">
                  <c:v>2</c:v>
                </c:pt>
                <c:pt idx="26">
                  <c:v>4</c:v>
                </c:pt>
                <c:pt idx="27">
                  <c:v>4</c:v>
                </c:pt>
                <c:pt idx="28">
                  <c:v>4</c:v>
                </c:pt>
                <c:pt idx="29">
                  <c:v>3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B38-4649-91A8-9EAD9924BA0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25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B38-4649-91A8-9EAD9924BA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5166408"/>
        <c:axId val="145165752"/>
      </c:lineChart>
      <c:catAx>
        <c:axId val="14516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165752"/>
        <c:crosses val="autoZero"/>
        <c:auto val="1"/>
        <c:lblAlgn val="ctr"/>
        <c:lblOffset val="100"/>
        <c:noMultiLvlLbl val="0"/>
      </c:catAx>
      <c:valAx>
        <c:axId val="14516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16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LSW EMEA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180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94-4855-B035-4536BDCFF2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94-4855-B035-4536BDCFF2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86</c:v>
                </c:pt>
                <c:pt idx="1">
                  <c:v>25</c:v>
                </c:pt>
                <c:pt idx="2">
                  <c:v>0</c:v>
                </c:pt>
                <c:pt idx="3">
                  <c:v>2</c:v>
                </c:pt>
                <c:pt idx="4">
                  <c:v>57</c:v>
                </c:pt>
                <c:pt idx="5">
                  <c:v>121</c:v>
                </c:pt>
                <c:pt idx="6">
                  <c:v>126</c:v>
                </c:pt>
                <c:pt idx="7">
                  <c:v>103</c:v>
                </c:pt>
                <c:pt idx="8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94-4855-B035-4536BDCFF2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Hootsuite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94-4855-B035-4536BDCFF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0729208"/>
        <c:axId val="430725272"/>
      </c:barChart>
      <c:catAx>
        <c:axId val="43072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25272"/>
        <c:crosses val="autoZero"/>
        <c:auto val="1"/>
        <c:lblAlgn val="ctr"/>
        <c:lblOffset val="100"/>
        <c:noMultiLvlLbl val="0"/>
      </c:catAx>
      <c:valAx>
        <c:axId val="43072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2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5-4B51-B03E-4AF7174F67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59</c:v>
                </c:pt>
                <c:pt idx="1">
                  <c:v>21</c:v>
                </c:pt>
                <c:pt idx="2">
                  <c:v>0</c:v>
                </c:pt>
                <c:pt idx="3">
                  <c:v>179</c:v>
                </c:pt>
                <c:pt idx="4">
                  <c:v>48</c:v>
                </c:pt>
                <c:pt idx="5">
                  <c:v>106</c:v>
                </c:pt>
                <c:pt idx="6">
                  <c:v>124</c:v>
                </c:pt>
                <c:pt idx="7">
                  <c:v>87</c:v>
                </c:pt>
                <c:pt idx="8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45-4B51-B03E-4AF7174F67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45-4B51-B03E-4AF7174F67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37</c:v>
                </c:pt>
                <c:pt idx="1">
                  <c:v>4</c:v>
                </c:pt>
                <c:pt idx="2">
                  <c:v>0</c:v>
                </c:pt>
                <c:pt idx="3">
                  <c:v>34</c:v>
                </c:pt>
                <c:pt idx="4">
                  <c:v>9</c:v>
                </c:pt>
                <c:pt idx="5">
                  <c:v>15</c:v>
                </c:pt>
                <c:pt idx="6">
                  <c:v>2</c:v>
                </c:pt>
                <c:pt idx="7">
                  <c:v>16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45-4B51-B03E-4AF7174F67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5986216"/>
        <c:axId val="235984904"/>
      </c:barChart>
      <c:catAx>
        <c:axId val="23598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84904"/>
        <c:crosses val="autoZero"/>
        <c:auto val="1"/>
        <c:lblAlgn val="ctr"/>
        <c:lblOffset val="100"/>
        <c:noMultiLvlLbl val="0"/>
      </c:catAx>
      <c:valAx>
        <c:axId val="23598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8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87</c:v>
                </c:pt>
                <c:pt idx="1">
                  <c:v>24</c:v>
                </c:pt>
                <c:pt idx="2">
                  <c:v>0</c:v>
                </c:pt>
                <c:pt idx="3">
                  <c:v>204</c:v>
                </c:pt>
                <c:pt idx="4">
                  <c:v>56</c:v>
                </c:pt>
                <c:pt idx="5">
                  <c:v>117</c:v>
                </c:pt>
                <c:pt idx="6">
                  <c:v>121</c:v>
                </c:pt>
                <c:pt idx="7">
                  <c:v>98</c:v>
                </c:pt>
                <c:pt idx="8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51-4EA5-9711-B4A9F8D041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51-4EA5-9711-B4A9F8D041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10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51-4EA5-9711-B4A9F8D041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5984576"/>
        <c:axId val="235989496"/>
      </c:barChart>
      <c:catAx>
        <c:axId val="23598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89496"/>
        <c:crosses val="autoZero"/>
        <c:auto val="1"/>
        <c:lblAlgn val="ctr"/>
        <c:lblOffset val="100"/>
        <c:noMultiLvlLbl val="0"/>
      </c:catAx>
      <c:valAx>
        <c:axId val="235989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8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2.2346149518432001E-2</c:v>
                </c:pt>
                <c:pt idx="3">
                  <c:v>0</c:v>
                </c:pt>
                <c:pt idx="4">
                  <c:v>2.6587436780070001E-2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01-4310-BB54-BA1A6CF7FC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2.7850874202066001E-2</c:v>
                </c:pt>
                <c:pt idx="3">
                  <c:v>0</c:v>
                </c:pt>
                <c:pt idx="4">
                  <c:v>1.6930672712235001E-2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01-4310-BB54-BA1A6CF7FC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01-4310-BB54-BA1A6CF7FC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1.0156086352124E-2</c:v>
                </c:pt>
                <c:pt idx="1">
                  <c:v>4.8295180141022E-3</c:v>
                </c:pt>
                <c:pt idx="2">
                  <c:v>1.6226680270037999E-2</c:v>
                </c:pt>
                <c:pt idx="3">
                  <c:v>0</c:v>
                </c:pt>
                <c:pt idx="4">
                  <c:v>3.3986202357051999E-2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01-4310-BB54-BA1A6CF7FCF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1.7535797830297999E-2</c:v>
                </c:pt>
                <c:pt idx="3">
                  <c:v>0</c:v>
                </c:pt>
                <c:pt idx="4">
                  <c:v>2.6862890827190001E-2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01-4310-BB54-BA1A6CF7FCF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4.1831136630086002E-2</c:v>
                </c:pt>
                <c:pt idx="3">
                  <c:v>0</c:v>
                </c:pt>
                <c:pt idx="4">
                  <c:v>7.2644179037070003E-2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301-4310-BB54-BA1A6CF7FCF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0.19614696750797</c:v>
                </c:pt>
                <c:pt idx="3">
                  <c:v>0</c:v>
                </c:pt>
                <c:pt idx="4">
                  <c:v>0.1723542738611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01-4310-BB54-BA1A6CF7FCF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3.9503702861848997E-2</c:v>
                </c:pt>
                <c:pt idx="3">
                  <c:v>0</c:v>
                </c:pt>
                <c:pt idx="4">
                  <c:v>5.3436709035253001E-2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301-4310-BB54-BA1A6CF7FCF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3.8796122223482998E-2</c:v>
                </c:pt>
                <c:pt idx="2">
                  <c:v>3.2106885800083002E-2</c:v>
                </c:pt>
                <c:pt idx="3">
                  <c:v>0</c:v>
                </c:pt>
                <c:pt idx="4">
                  <c:v>2.2846961933064999E-2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01-4310-BB54-BA1A6CF7F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9600640"/>
        <c:axId val="459600968"/>
      </c:barChart>
      <c:catAx>
        <c:axId val="45960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600968"/>
        <c:crosses val="autoZero"/>
        <c:auto val="1"/>
        <c:lblAlgn val="ctr"/>
        <c:lblOffset val="100"/>
        <c:noMultiLvlLbl val="0"/>
      </c:catAx>
      <c:valAx>
        <c:axId val="45960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60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full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15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337185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39007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503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75746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0310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9966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97894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54467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612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8728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57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5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31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061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24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81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89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73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03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1398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063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1787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916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3063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711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734883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01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5846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6908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353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075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997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6841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11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76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10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52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07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27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65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35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46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255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63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6990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19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5386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386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2308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090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8528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934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 Development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6277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770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382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7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1922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436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6969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342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8645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817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User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7153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046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9347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02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995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957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7213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361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1456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678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080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477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5275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001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182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901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Comments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2306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420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Shares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2078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830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2901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4719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2678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6863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3153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1968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4278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2023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2868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5878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22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19:25:57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يتم إيداع الاميال المكتسبة في حسابك سكاي واردز طيران الإمارات بصفة اسبوعية.
تطبق الشروط والاحكام
</a:t>
                      </a:r>
                      <a:r>
                        <a:rPr lang="en-US" sz="1000"/>
                        <a:t>Every time you use your ABK Emirates Visa Signature card you will earn 5 Skywards miles on overseas purchases and 3 on local purchases, for each KD 1 spent on the card. Which are credited into your Skywards account on a weekly basis.
Terms and conditions apply 
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22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19:17:14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يتم إيداع الاميال المكتسبة في حسابك سكاي واردز طيران الإمارات بصفة اسبوعية.
تطبق الشروط والاحكام
</a:t>
                      </a:r>
                      <a:r>
                        <a:rPr lang="en-US" sz="1000"/>
                        <a:t>Every time you use your ABK Emirates Visa Signature card you will earn 5 Skywards miles on overseas purchases and 3 on local purchases, for each KD 1 spent on the card. Which are credited into your Skywards account on a weekly basis.
Terms and conditions apply 
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8067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821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09467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6032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893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1729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0153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7349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3130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8120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3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17:19:55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8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15:19:57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-فرع المنصورية
-فرع القرين
-فرع الأندلس
-فرع جنوب السرة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78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15:01:48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اختيار #الكويت عاصمة للثقافة العربية لعام 2022 
#بنك_وربة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52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14:09:34</a:t>
                      </a:r>
                      <a:r>
                        <a:rPr lang="en-US" sz="1000"/>
                        <a:t>
💚</a:t>
                      </a:r>
                      <a:r>
                        <a:rPr lang="ar-AE" sz="1000"/>
                        <a:t>حرية الإستخدام أينما كنت 
بطاقة التجاري مسبقة الدفع هي الإختيار الأمثل، حيث تمنحك إمكانية التسوق عبر الإنترنت والتسوق الإعتيادي. بالإضافة إلى السحب من أجهزة الـ </a:t>
                      </a:r>
                      <a:r>
                        <a:rPr lang="en-US" sz="1000"/>
                        <a:t>ATM </a:t>
                      </a:r>
                      <a:r>
                        <a:rPr lang="ar-AE" sz="1000"/>
                        <a:t>من داخل وخارج الكويت.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3314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943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65258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3236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6027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3591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0988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2737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17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991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04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13:15:19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يرعى البنك الأهلي الكويتي تخريج 20 طالبا من طلبة متلازمة الداون (</a:t>
                      </a:r>
                      <a:r>
                        <a:rPr lang="en-US" sz="1000"/>
                        <a:t>DS) </a:t>
                      </a:r>
                      <a:r>
                        <a:rPr lang="ar-AE" sz="1000"/>
                        <a:t>من الذين بذلوا جهودا متميزة وتخرجوا بنجاح من  ورش عمل صقل المهارات لمتلازمة الداون (</a:t>
                      </a:r>
                      <a:r>
                        <a:rPr lang="en-US" sz="1000"/>
                        <a:t>KDSS). </a:t>
                      </a:r>
                      <a:r>
                        <a:rPr lang="ar-AE" sz="1000"/>
                        <a:t>وقد تم تصميم ورش العمل هذه لتحسين المهارات الاجتماعية وزيادة وعي المصابين بمتلازمة الداون، لتأهيلهم للعيش بشكل أفضل والانخراط مع بقية أفراد المجتمع
#</a:t>
                      </a:r>
                      <a:r>
                        <a:rPr lang="en-US" sz="1000"/>
                        <a:t>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92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- 2016-12-18 12:50:13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74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12:27:16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70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12:27:05</a:t>
                      </a:r>
                      <a:r>
                        <a:rPr lang="en-US" sz="1000"/>
                        <a:t>
#NBKServices
</a:t>
                      </a:r>
                      <a:r>
                        <a:rPr lang="ar-AE" sz="1000"/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
@</a:t>
                      </a:r>
                      <a:r>
                        <a:rPr lang="en-US" sz="1000"/>
                        <a:t>magnet.kw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764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727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92497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9798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7412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3925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3993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1115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2948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341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15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11:48:09</a:t>
                      </a:r>
                      <a:r>
                        <a:rPr lang="en-US" sz="1000"/>
                        <a:t>
#NBKComminuty #NBKShabab 
</a:t>
                      </a:r>
                      <a:r>
                        <a:rPr lang="ar-AE" sz="1000"/>
                        <a:t>تعرفوا على علي عبدالحسن المدير التنفيذي واحد مؤسسين شركة تاب للدفع وتسهيل الدفع اونلاين الثلاثاء الساعة 7 مساءا في سرداب لاب للتسجيل عن طريق البايو @</a:t>
                      </a:r>
                      <a:r>
                        <a:rPr lang="en-US" sz="1000"/>
                        <a:t>sirdab_lab 
Meet the Co-Founder and CEO Ali Abulhasan of @gotapnow, a leading company in providing an innovative experience in electronic payments in Kuwait Tuesday, 20th of December at 7:00 PM at Sirdab Lab Sign up via the link in @sirdab_lab bio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33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11:13:17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لغة الضاد لغة القرآن وفخر العرب، ولسان الشعر، ومنطق الفصاحة
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4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34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11:00:14</a:t>
                      </a:r>
                      <a:r>
                        <a:rPr lang="en-US" sz="1000"/>
                        <a:t>
Double your NBK Miles Points to 6 with every KD1 when using your Visa Signature card at Qiblah Travel Agency! Visit nbk.com/offers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1752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5115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- 5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49993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2638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6842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461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7226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872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434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7735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27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11:00:09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ضاعف نقاط مايلز إلى 6 مقابل كل 1 د.ك تنفقه باستخدام بطاقة </a:t>
                      </a:r>
                      <a:r>
                        <a:rPr lang="en-US" sz="1000"/>
                        <a:t>Visa Signature  </a:t>
                      </a:r>
                      <a:r>
                        <a:rPr lang="ar-AE" sz="1000"/>
                        <a:t>لدى قبله للسياحة والسفر. للمزيد </a:t>
                      </a:r>
                      <a:r>
                        <a:rPr lang="en-US" sz="1000"/>
                        <a:t>nbk.com/offers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55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10:02:52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اليوم العالمي للغة العربية
18 ديسمبر هو اليوم الذي أصدرت فيه الجمعية العامة للأمم المتحدة قرار ادخال اللغة العربية ضمن اللغات الرسمية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91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09:15:20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 #قطر شعباً وحكومةً بخير بمناسبة اليوم الوطني </a:t>
                      </a:r>
                      <a:r>
                        <a:rPr lang="en-US" sz="1000"/>
                        <a:t>🇰🇼❤️🇶🇦
#</a:t>
                      </a:r>
                      <a:r>
                        <a:rPr lang="ar-AE" sz="1000"/>
                        <a:t>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31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44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8773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0614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- 6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91043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9033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8392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2481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5441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2735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378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345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1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77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International Bank </a:t>
                      </a:r>
                      <a:r>
                        <a:rPr lang="ar-AE" sz="1000" b="1"/>
                        <a:t>بنك الكويت الدولي - 2016-12-18 08:43:36</a:t>
                      </a:r>
                      <a:r>
                        <a:rPr lang="ar-AE" sz="1000"/>
                        <a:t>
تتقدم أسرة بنك الكويت الدولي بأحر التهاني والتبريكات إلى دولة قطر الشقيقة بمناسبة اليوم الوطني.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25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07:28:26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يهنىء دولة قطر بمناسبة اليوم الوطني </a:t>
                      </a:r>
                      <a:r>
                        <a:rPr lang="en-US" sz="1000"/>
                        <a:t>🇶🇦
#</a:t>
                      </a:r>
                      <a:r>
                        <a:rPr lang="ar-AE" sz="1000"/>
                        <a:t>قطر 
#</a:t>
                      </a:r>
                      <a:r>
                        <a:rPr lang="en-US" sz="1000"/>
                        <a:t>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215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07:00:30</a:t>
                      </a:r>
                      <a:r>
                        <a:rPr lang="en-US" sz="1000"/>
                        <a:t>
Do you hate waiting in long line just to make a simple purchase?  Wait for it….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9065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069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- 7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65705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119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329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2611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913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9082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7968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9477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94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تحب الانتظار في طوابير طويلة لسداد قيمة مشترياتك الصغيرة؟ ترقبوا...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51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07:00:05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حساب "أساس" ليس مجرد حساب مصرفي بل باقة متنوعة ومتكاملة من المزايا والمكافآت التي تم إعدادها خصيصاً لك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6879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6686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- 1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85085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7417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456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458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4922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487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4926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165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05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19:25:57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يتم إيداع الاميال المكتسبة في حسابك سكاي واردز طيران الإمارات بصفة اسبوعية.
تطبق الشروط والاحكام
</a:t>
                      </a:r>
                      <a:r>
                        <a:rPr lang="en-US" sz="1000"/>
                        <a:t>Every time you use your ABK Emirates Visa Signature card you will earn 5 Skywards miles on overseas purchases and 3 on local purchases, for each KD 1 spent on the card. Which are credited into your Skywards account on a weekly basis.
Terms and conditions apply 
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686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2170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- 2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70679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6933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07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26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551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0303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629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420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58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19:17:14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يتم إيداع الاميال المكتسبة في حسابك سكاي واردز طيران الإمارات بصفة اسبوعية.
تطبق الشروط والاحكام
</a:t>
                      </a:r>
                      <a:r>
                        <a:rPr lang="en-US" sz="1000"/>
                        <a:t>Every time you use your ABK Emirates Visa Signature card you will earn 5 Skywards miles on overseas purchases and 3 on local purchases, for each KD 1 spent on the card. Which are credited into your Skywards account on a weekly basis.
Terms and conditions apply 
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6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17:19:55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5982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1693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- 3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43058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147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88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6747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515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170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5470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876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71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15:19:57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-فرع المنصورية
-فرع القرين
-فرع الأندلس
-فرع جنوب السرة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26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15:01:48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اختيار #الكويت عاصمة للثقافة العربية لعام 2022 
#بنك_وربة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346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14:09:34</a:t>
                      </a:r>
                      <a:r>
                        <a:rPr lang="en-US" sz="1000"/>
                        <a:t>
💚</a:t>
                      </a:r>
                      <a:r>
                        <a:rPr lang="ar-AE" sz="1000"/>
                        <a:t>حرية الإستخدام أينما كنت 
بطاقة التجاري مسبقة الدفع هي الإختيار الأمثل، حيث تمنحك إمكانية التسوق عبر الإنترنت والتسوق الإعتيادي. بالإضافة إلى السحب من أجهزة الـ </a:t>
                      </a:r>
                      <a:r>
                        <a:rPr lang="en-US" sz="1000"/>
                        <a:t>ATM </a:t>
                      </a:r>
                      <a:r>
                        <a:rPr lang="ar-AE" sz="1000"/>
                        <a:t>من داخل وخارج الكويت.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3455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166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- 4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80093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5727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6261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36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957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425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589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2468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77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13:15:19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يرعى البنك الأهلي الكويتي تخريج 20 طالبا من طلبة متلازمة الداون (</a:t>
                      </a:r>
                      <a:r>
                        <a:rPr lang="en-US" sz="1000"/>
                        <a:t>DS) </a:t>
                      </a:r>
                      <a:r>
                        <a:rPr lang="ar-AE" sz="1000"/>
                        <a:t>من الذين بذلوا جهودا متميزة وتخرجوا بنجاح من  ورش عمل صقل المهارات لمتلازمة الداون (</a:t>
                      </a:r>
                      <a:r>
                        <a:rPr lang="en-US" sz="1000"/>
                        <a:t>KDSS). </a:t>
                      </a:r>
                      <a:r>
                        <a:rPr lang="ar-AE" sz="1000"/>
                        <a:t>وقد تم تصميم ورش العمل هذه لتحسين المهارات الاجتماعية وزيادة وعي المصابين بمتلازمة الداون، لتأهيلهم للعيش بشكل أفضل والانخراط مع بقية أفراد المجتمع
#</a:t>
                      </a:r>
                      <a:r>
                        <a:rPr lang="en-US" sz="1000"/>
                        <a:t>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03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- 2016-12-18 12:50:13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83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12:27:16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9536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552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- 5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62207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7688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9148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678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8702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398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041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8258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29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12:27:05</a:t>
                      </a:r>
                      <a:r>
                        <a:rPr lang="en-US" sz="1000"/>
                        <a:t>
#NBKServices
</a:t>
                      </a:r>
                      <a:r>
                        <a:rPr lang="ar-AE" sz="1000"/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
@</a:t>
                      </a:r>
                      <a:r>
                        <a:rPr lang="en-US" sz="1000"/>
                        <a:t>magnet.kw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3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11:48:09</a:t>
                      </a:r>
                      <a:r>
                        <a:rPr lang="en-US" sz="1000"/>
                        <a:t>
#NBKComminuty #NBKShabab 
</a:t>
                      </a:r>
                      <a:r>
                        <a:rPr lang="ar-AE" sz="1000"/>
                        <a:t>تعرفوا على علي عبدالحسن المدير التنفيذي واحد مؤسسين شركة تاب للدفع وتسهيل الدفع اونلاين الثلاثاء الساعة 7 مساءا في سرداب لاب للتسجيل عن طريق البايو @</a:t>
                      </a:r>
                      <a:r>
                        <a:rPr lang="en-US" sz="1000"/>
                        <a:t>sirdab_lab 
Meet the Co-Founder and CEO Ali Abulhasan of @gotapnow, a leading company in providing an innovative experience in electronic payments in Kuwait Tuesday, 20th of December at 7:00 PM at Sirdab Lab Sign up via the link in @sirdab_lab bio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4754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5655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- 6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21402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543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247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4583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2483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8708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5327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9294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85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11:13:17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لغة الضاد لغة القرآن وفخر العرب، ولسان الشعر، ومنطق الفصاحة
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03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73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11:00:14</a:t>
                      </a:r>
                      <a:r>
                        <a:rPr lang="en-US" sz="1000"/>
                        <a:t>
Double your NBK Miles Points to 6 with every KD1 when using your Visa Signature card at Qiblah Travel Agency! Visit nbk.com/offers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47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11:00:09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ضاعف نقاط مايلز إلى 6 مقابل كل 1 د.ك تنفقه باستخدام بطاقة </a:t>
                      </a:r>
                      <a:r>
                        <a:rPr lang="en-US" sz="1000"/>
                        <a:t>Visa Signature  </a:t>
                      </a:r>
                      <a:r>
                        <a:rPr lang="ar-AE" sz="1000"/>
                        <a:t>لدى قبله للسياحة والسفر. للمزيد </a:t>
                      </a:r>
                      <a:r>
                        <a:rPr lang="en-US" sz="1000"/>
                        <a:t>nbk.com/offers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223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5790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- 7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29446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146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240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793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1033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959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1582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6142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766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10:02:52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اليوم العالمي للغة العربية
18 ديسمبر هو اليوم الذي أصدرت فيه الجمعية العامة للأمم المتحدة قرار ادخال اللغة العربية ضمن اللغات الرسمية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8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09:15:20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 #قطر شعباً وحكومةً بخير بمناسبة اليوم الوطني </a:t>
                      </a:r>
                      <a:r>
                        <a:rPr lang="en-US" sz="1000"/>
                        <a:t>🇰🇼❤️🇶🇦
#</a:t>
                      </a:r>
                      <a:r>
                        <a:rPr lang="ar-AE" sz="1000"/>
                        <a:t>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0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6552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90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- 8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40582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004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080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709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3968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4680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862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173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67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77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International Bank </a:t>
                      </a:r>
                      <a:r>
                        <a:rPr lang="ar-AE" sz="1000" b="1"/>
                        <a:t>بنك الكويت الدولي - 2016-12-18 08:43:36</a:t>
                      </a:r>
                      <a:r>
                        <a:rPr lang="ar-AE" sz="1000"/>
                        <a:t>
تتقدم أسرة بنك الكويت الدولي بأحر التهاني والتبريكات إلى دولة قطر الشقيقة بمناسبة اليوم الوطني.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18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07:28:26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يهنىء دولة قطر بمناسبة اليوم الوطني </a:t>
                      </a:r>
                      <a:r>
                        <a:rPr lang="en-US" sz="1000"/>
                        <a:t>🇶🇦
#</a:t>
                      </a:r>
                      <a:r>
                        <a:rPr lang="ar-AE" sz="1000"/>
                        <a:t>قطر 
#</a:t>
                      </a:r>
                      <a:r>
                        <a:rPr lang="en-US" sz="1000"/>
                        <a:t>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2991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1452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- 9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57261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579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6619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970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922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6638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651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6960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00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07:00:30</a:t>
                      </a:r>
                      <a:r>
                        <a:rPr lang="en-US" sz="1000"/>
                        <a:t>
Do you hate waiting in long line just to make a simple purchase?  Wait for it….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35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تحب الانتظار في طوابير طويلة لسداد قيمة مشترياتك الصغيرة؟ ترقبوا...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48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07:00:05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حساب "أساس" ليس مجرد حساب مصرفي بل باقة متنوعة ومتكاملة من المزايا والمكافآت التي تم إعدادها خصيصاً لك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599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7495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App Usage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588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8730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2117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150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0552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8878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349453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89537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19340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91308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53356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3363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41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83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6.53125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1.53125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0.77083333333333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94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52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7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64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21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376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48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68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1152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9728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927187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10241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81996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1801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7776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640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76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15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51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#KIPCO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9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#QURAIN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7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#gulfbank642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00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#Gulfbankratings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78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#moodys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58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#standardandpoors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41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#fitchratings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5133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7008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249123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06356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87043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648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30315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4786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13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#gulfbank_news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21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0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827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#csr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50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#fikraprogram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9563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1260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0956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933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97306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9562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1463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6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0399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0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97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29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Armenia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21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09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381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99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Bosnia and Herzegovina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97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24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Bulgaria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09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Bahrain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2105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524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2534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5167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831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2486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766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74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83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01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Bhutan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40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0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33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01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21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Cyprus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2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Czech Republic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42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5573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296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01376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116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4683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269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8012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48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Djibouti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37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51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5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53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Ethiopia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0009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3872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094679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4717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655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7239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0894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943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Abu Saud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(38), NBKGroup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4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ابو خديجه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(23)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08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اناقة فكر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14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Ayman Fouda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00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Amr Amr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93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Abdul Samad Rifai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72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Yasin Taky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840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عقيل الكوفي العيساوي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08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Ayman Siha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013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Rima Mohmad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0315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987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165413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12152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979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6666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132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2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Arun Kumar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3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أحمد شاهين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87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محمد الزعبي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(4), NBKGroup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34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الجزار الاسطورة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80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Miscstuff1405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(1), Kuwait International Bank </a:t>
                      </a:r>
                      <a:r>
                        <a:rPr lang="ar-AE" sz="1000"/>
                        <a:t>بنك الكويت الدولي (1), </a:t>
                      </a:r>
                      <a:r>
                        <a:rPr lang="en-US" sz="1000"/>
                        <a:t>NBKGroup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1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Myra Quehayco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79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Vikky 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6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DIVE in 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(4), Al Ahli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94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Kadijah Dapin Khadijah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88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Ibrahim Kasem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3303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3835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347500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9327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111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466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146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48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طارق مقلد مقلد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(5), 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25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Magdy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494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هيثم هيثم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19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Hamada Assem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825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Fåhād Āzīz Gõñdäl Gondal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1989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6934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2569</Words>
  <Application>Microsoft Office PowerPoint</Application>
  <PresentationFormat>On-screen Show (4:3)</PresentationFormat>
  <Paragraphs>1317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quintly_template</vt:lpstr>
      <vt:lpstr>FB full</vt:lpstr>
      <vt:lpstr>Key Metrics Table</vt:lpstr>
      <vt:lpstr>Key Metrics Radar</vt:lpstr>
      <vt:lpstr>Fans Total</vt:lpstr>
      <vt:lpstr>Fans Table</vt:lpstr>
      <vt:lpstr>Fans Change</vt:lpstr>
      <vt:lpstr>Fans Change Rate</vt:lpstr>
      <vt:lpstr>Fans Change Per Weekday</vt:lpstr>
      <vt:lpstr>Fan Distribution</vt:lpstr>
      <vt:lpstr>Fan Distribution Development</vt:lpstr>
      <vt:lpstr>Global Fans Total</vt:lpstr>
      <vt:lpstr>Own Posts</vt:lpstr>
      <vt:lpstr>Own Posts By Hour</vt:lpstr>
      <vt:lpstr>Own Posts By Weekday</vt:lpstr>
      <vt:lpstr>User Posts</vt:lpstr>
      <vt:lpstr>Interactions Distribution</vt:lpstr>
      <vt:lpstr>Interaction Rate</vt:lpstr>
      <vt:lpstr>Interaction Rate By Hour</vt:lpstr>
      <vt:lpstr>Interaction Rate By Weekday</vt:lpstr>
      <vt:lpstr>Interaction Rate By Hour</vt:lpstr>
      <vt:lpstr>Response Times</vt:lpstr>
      <vt:lpstr>Average Reactions Per Post</vt:lpstr>
      <vt:lpstr>Average Comments Per Post</vt:lpstr>
      <vt:lpstr>Average Shares Per Post</vt:lpstr>
      <vt:lpstr>Average Interactions Per Post</vt:lpstr>
      <vt:lpstr>Own Posts Table - 1 of 7</vt:lpstr>
      <vt:lpstr>Own Posts Table - 2 of 7</vt:lpstr>
      <vt:lpstr>Own Posts Table - 3 of 7</vt:lpstr>
      <vt:lpstr>Own Posts Table - 4 of 7</vt:lpstr>
      <vt:lpstr>Own Posts Table - 5 of 7</vt:lpstr>
      <vt:lpstr>Own Posts Table - 6 of 7</vt:lpstr>
      <vt:lpstr>Own Posts Table - 7 of 7</vt:lpstr>
      <vt:lpstr>Own Posts with Reactions Table - 1 of 9</vt:lpstr>
      <vt:lpstr>Own Posts with Reactions Table - 2 of 9</vt:lpstr>
      <vt:lpstr>Own Posts with Reactions Table - 3 of 9</vt:lpstr>
      <vt:lpstr>Own Posts with Reactions Table - 4 of 9</vt:lpstr>
      <vt:lpstr>Own Posts with Reactions Table - 5 of 9</vt:lpstr>
      <vt:lpstr>Own Posts with Reactions Table - 6 of 9</vt:lpstr>
      <vt:lpstr>Own Posts with Reactions Table - 7 of 9</vt:lpstr>
      <vt:lpstr>Own Posts with Reactions Table - 8 of 9</vt:lpstr>
      <vt:lpstr>Own Posts with Reactions Table - 9 of 9</vt:lpstr>
      <vt:lpstr>Own Posts App Usage</vt:lpstr>
      <vt:lpstr>Post Type Distribution</vt:lpstr>
      <vt:lpstr>Sponsored Posts Distribution</vt:lpstr>
      <vt:lpstr>Hashtag Detection - 1 of 3</vt:lpstr>
      <vt:lpstr>Hashtag Detection - 2 of 3</vt:lpstr>
      <vt:lpstr>Hashtag Detection - 3 of 3</vt:lpstr>
      <vt:lpstr>Interaction Rate By Post Type</vt:lpstr>
      <vt:lpstr>Fans By Country Table - 1 of 3</vt:lpstr>
      <vt:lpstr>Fans By Country Table - 2 of 3</vt:lpstr>
      <vt:lpstr>Fans By Country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full</dc:title>
  <dc:creator>Administrator</dc:creator>
  <cp:lastModifiedBy>Administrator</cp:lastModifiedBy>
  <cp:revision>1</cp:revision>
  <dcterms:created xsi:type="dcterms:W3CDTF">2016-12-20T07:53:08Z</dcterms:created>
  <dcterms:modified xsi:type="dcterms:W3CDTF">2016-12-20T07:55:33Z</dcterms:modified>
</cp:coreProperties>
</file>