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3.8679609714639199E-3</c:v>
                </c:pt>
                <c:pt idx="1">
                  <c:v>2.1135434953449702E-3</c:v>
                </c:pt>
                <c:pt idx="2">
                  <c:v>2.68728365298867E-3</c:v>
                </c:pt>
                <c:pt idx="3">
                  <c:v>2.9734467355049098E-3</c:v>
                </c:pt>
                <c:pt idx="4">
                  <c:v>2.7850262894887402E-3</c:v>
                </c:pt>
                <c:pt idx="5">
                  <c:v>2.7413667599969801E-3</c:v>
                </c:pt>
                <c:pt idx="6">
                  <c:v>4.3328959432183097E-3</c:v>
                </c:pt>
                <c:pt idx="7">
                  <c:v>1.9581875123530698E-3</c:v>
                </c:pt>
                <c:pt idx="8">
                  <c:v>2.6458911116549002E-3</c:v>
                </c:pt>
                <c:pt idx="9">
                  <c:v>9.9728536462917895E-3</c:v>
                </c:pt>
                <c:pt idx="10">
                  <c:v>6.36308526463713E-3</c:v>
                </c:pt>
                <c:pt idx="11">
                  <c:v>3.0310486685460902E-3</c:v>
                </c:pt>
                <c:pt idx="12">
                  <c:v>1.29678675394057E-3</c:v>
                </c:pt>
                <c:pt idx="13">
                  <c:v>7.1981572369107405E-2</c:v>
                </c:pt>
                <c:pt idx="14">
                  <c:v>1.8583060294600901E-3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5B-43F0-A1D3-14D48829FF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0.110728377788519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0.132665086835561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4.3917558071879297E-2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5B-43F0-A1D3-14D48829FF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8.3998295551587804E-2</c:v>
                </c:pt>
                <c:pt idx="1">
                  <c:v>8.1647638862178101E-2</c:v>
                </c:pt>
                <c:pt idx="2">
                  <c:v>9.87553332249647E-2</c:v>
                </c:pt>
                <c:pt idx="3">
                  <c:v>6.9777655074722694E-2</c:v>
                </c:pt>
                <c:pt idx="4">
                  <c:v>7.1033189384380996E-2</c:v>
                </c:pt>
                <c:pt idx="5">
                  <c:v>8.0611225156755395E-2</c:v>
                </c:pt>
                <c:pt idx="6">
                  <c:v>7.9888284409274701E-2</c:v>
                </c:pt>
                <c:pt idx="7">
                  <c:v>7.6317849884185301E-2</c:v>
                </c:pt>
                <c:pt idx="8">
                  <c:v>0.124968234575088</c:v>
                </c:pt>
                <c:pt idx="9">
                  <c:v>0.22747130158578799</c:v>
                </c:pt>
                <c:pt idx="10">
                  <c:v>0.19076905555081</c:v>
                </c:pt>
                <c:pt idx="11">
                  <c:v>0.198625188461619</c:v>
                </c:pt>
                <c:pt idx="12">
                  <c:v>0.39582368582010002</c:v>
                </c:pt>
                <c:pt idx="13">
                  <c:v>0.92665462034977597</c:v>
                </c:pt>
                <c:pt idx="14">
                  <c:v>1.1113541312262301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5B-43F0-A1D3-14D48829FF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2.9663600601489301E-2</c:v>
                </c:pt>
                <c:pt idx="1">
                  <c:v>7.5622083878136195E-2</c:v>
                </c:pt>
                <c:pt idx="2">
                  <c:v>4.8902167554101303E-2</c:v>
                </c:pt>
                <c:pt idx="3">
                  <c:v>5.1503919755621297E-2</c:v>
                </c:pt>
                <c:pt idx="4">
                  <c:v>0</c:v>
                </c:pt>
                <c:pt idx="5">
                  <c:v>0.208850433888363</c:v>
                </c:pt>
                <c:pt idx="6">
                  <c:v>2.9373310638177899E-2</c:v>
                </c:pt>
                <c:pt idx="7">
                  <c:v>3.3380851750461203E-2</c:v>
                </c:pt>
                <c:pt idx="8">
                  <c:v>0.13178267165388899</c:v>
                </c:pt>
                <c:pt idx="9">
                  <c:v>1.37869149260357E-2</c:v>
                </c:pt>
                <c:pt idx="10">
                  <c:v>3.1057498156125601E-2</c:v>
                </c:pt>
                <c:pt idx="11">
                  <c:v>0</c:v>
                </c:pt>
                <c:pt idx="12">
                  <c:v>0</c:v>
                </c:pt>
                <c:pt idx="13">
                  <c:v>7.28212726384313E-2</c:v>
                </c:pt>
                <c:pt idx="14">
                  <c:v>1.83988149168458E-2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5B-43F0-A1D3-14D48829FF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0.64583057424513401</c:v>
                </c:pt>
                <c:pt idx="1">
                  <c:v>0.83384750973908395</c:v>
                </c:pt>
                <c:pt idx="2">
                  <c:v>0.596380574556166</c:v>
                </c:pt>
                <c:pt idx="3">
                  <c:v>0.86811962090566297</c:v>
                </c:pt>
                <c:pt idx="4">
                  <c:v>1.0419461118908</c:v>
                </c:pt>
                <c:pt idx="5">
                  <c:v>0.80087741020510095</c:v>
                </c:pt>
                <c:pt idx="6">
                  <c:v>0.68275518384410505</c:v>
                </c:pt>
                <c:pt idx="7">
                  <c:v>0.930976257323891</c:v>
                </c:pt>
                <c:pt idx="8">
                  <c:v>0.63257619715406299</c:v>
                </c:pt>
                <c:pt idx="9">
                  <c:v>0.59177013702711201</c:v>
                </c:pt>
                <c:pt idx="10">
                  <c:v>1.05514547499782</c:v>
                </c:pt>
                <c:pt idx="11">
                  <c:v>0.90494306179787598</c:v>
                </c:pt>
                <c:pt idx="12">
                  <c:v>0.80409672269300103</c:v>
                </c:pt>
                <c:pt idx="13">
                  <c:v>0.71600133210614303</c:v>
                </c:pt>
                <c:pt idx="14">
                  <c:v>0.53996447223239896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5B-43F0-A1D3-14D48829F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137136"/>
        <c:axId val="469138776"/>
      </c:lineChart>
      <c:catAx>
        <c:axId val="46913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138776"/>
        <c:crosses val="autoZero"/>
        <c:auto val="1"/>
        <c:lblAlgn val="ctr"/>
        <c:lblOffset val="100"/>
        <c:noMultiLvlLbl val="0"/>
      </c:catAx>
      <c:valAx>
        <c:axId val="46913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13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9A2C-C147-40BF-82E9-320567DAE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C1D4E-8267-4656-8C3E-EF6442A394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088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EE5AC-CCC3-4C47-A0CE-0D7029B9D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35896-28D7-4411-8EB6-C2AF9921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338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Interaction Rate | German Car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Interaction Rate | German Car Brands</dc:title>
  <dc:creator>Frederik Peiniger</dc:creator>
  <cp:lastModifiedBy>Frederik Peiniger</cp:lastModifiedBy>
  <cp:revision>1</cp:revision>
  <dcterms:created xsi:type="dcterms:W3CDTF">2019-02-20T13:27:05Z</dcterms:created>
  <dcterms:modified xsi:type="dcterms:W3CDTF">2019-02-20T13:27:08Z</dcterms:modified>
</cp:coreProperties>
</file>