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3.8679609714639199E-3</c:v>
                </c:pt>
                <c:pt idx="1">
                  <c:v>2.1135434953449702E-3</c:v>
                </c:pt>
                <c:pt idx="2">
                  <c:v>2.68728365298867E-3</c:v>
                </c:pt>
                <c:pt idx="3">
                  <c:v>2.9734467355049098E-3</c:v>
                </c:pt>
                <c:pt idx="4">
                  <c:v>2.7850262894887402E-3</c:v>
                </c:pt>
                <c:pt idx="5">
                  <c:v>2.7413667599969801E-3</c:v>
                </c:pt>
                <c:pt idx="6">
                  <c:v>4.3328959432183097E-3</c:v>
                </c:pt>
                <c:pt idx="7">
                  <c:v>1.9581875123530698E-3</c:v>
                </c:pt>
                <c:pt idx="8">
                  <c:v>2.6458911116549002E-3</c:v>
                </c:pt>
                <c:pt idx="9">
                  <c:v>9.9728536462917895E-3</c:v>
                </c:pt>
                <c:pt idx="10">
                  <c:v>6.36308526463713E-3</c:v>
                </c:pt>
                <c:pt idx="11">
                  <c:v>3.0310486685460902E-3</c:v>
                </c:pt>
                <c:pt idx="12">
                  <c:v>1.29678675394057E-3</c:v>
                </c:pt>
                <c:pt idx="13">
                  <c:v>7.1981572369107405E-2</c:v>
                </c:pt>
                <c:pt idx="14">
                  <c:v>1.8583060294600901E-3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0E-4816-B5CC-97BB7D942F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0.110728377788519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0.132665086835561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4.3917558071879297E-2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0E-4816-B5CC-97BB7D942F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8.3998295551587804E-2</c:v>
                </c:pt>
                <c:pt idx="1">
                  <c:v>8.1647638862178101E-2</c:v>
                </c:pt>
                <c:pt idx="2">
                  <c:v>9.87553332249647E-2</c:v>
                </c:pt>
                <c:pt idx="3">
                  <c:v>6.9777655074722694E-2</c:v>
                </c:pt>
                <c:pt idx="4">
                  <c:v>7.1033189384380996E-2</c:v>
                </c:pt>
                <c:pt idx="5">
                  <c:v>8.0611225156755395E-2</c:v>
                </c:pt>
                <c:pt idx="6">
                  <c:v>7.9888284409274701E-2</c:v>
                </c:pt>
                <c:pt idx="7">
                  <c:v>7.6317849884185301E-2</c:v>
                </c:pt>
                <c:pt idx="8">
                  <c:v>0.124968234575088</c:v>
                </c:pt>
                <c:pt idx="9">
                  <c:v>0.22747130158578799</c:v>
                </c:pt>
                <c:pt idx="10">
                  <c:v>0.19076905555081</c:v>
                </c:pt>
                <c:pt idx="11">
                  <c:v>0.198625188461619</c:v>
                </c:pt>
                <c:pt idx="12">
                  <c:v>0.39582368582010002</c:v>
                </c:pt>
                <c:pt idx="13">
                  <c:v>0.92665462034977597</c:v>
                </c:pt>
                <c:pt idx="14">
                  <c:v>1.1113541312262301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0E-4816-B5CC-97BB7D942F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2.9663600601489301E-2</c:v>
                </c:pt>
                <c:pt idx="1">
                  <c:v>7.5622083878136195E-2</c:v>
                </c:pt>
                <c:pt idx="2">
                  <c:v>4.8902167554101303E-2</c:v>
                </c:pt>
                <c:pt idx="3">
                  <c:v>5.1503919755621297E-2</c:v>
                </c:pt>
                <c:pt idx="4">
                  <c:v>0</c:v>
                </c:pt>
                <c:pt idx="5">
                  <c:v>0.208850433888363</c:v>
                </c:pt>
                <c:pt idx="6">
                  <c:v>2.9373310638177899E-2</c:v>
                </c:pt>
                <c:pt idx="7">
                  <c:v>3.3380851750461203E-2</c:v>
                </c:pt>
                <c:pt idx="8">
                  <c:v>0.13178267165388899</c:v>
                </c:pt>
                <c:pt idx="9">
                  <c:v>1.37869149260357E-2</c:v>
                </c:pt>
                <c:pt idx="10">
                  <c:v>3.1057498156125601E-2</c:v>
                </c:pt>
                <c:pt idx="11">
                  <c:v>0</c:v>
                </c:pt>
                <c:pt idx="12">
                  <c:v>0</c:v>
                </c:pt>
                <c:pt idx="13">
                  <c:v>7.28212726384313E-2</c:v>
                </c:pt>
                <c:pt idx="14">
                  <c:v>1.83988149168458E-2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0E-4816-B5CC-97BB7D942F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0.64583057424513401</c:v>
                </c:pt>
                <c:pt idx="1">
                  <c:v>0.83384750973908395</c:v>
                </c:pt>
                <c:pt idx="2">
                  <c:v>0.596380574556166</c:v>
                </c:pt>
                <c:pt idx="3">
                  <c:v>0.86811962090566297</c:v>
                </c:pt>
                <c:pt idx="4">
                  <c:v>1.0419461118908</c:v>
                </c:pt>
                <c:pt idx="5">
                  <c:v>0.80087741020510095</c:v>
                </c:pt>
                <c:pt idx="6">
                  <c:v>0.68275518384410505</c:v>
                </c:pt>
                <c:pt idx="7">
                  <c:v>0.930976257323891</c:v>
                </c:pt>
                <c:pt idx="8">
                  <c:v>0.63257619715406299</c:v>
                </c:pt>
                <c:pt idx="9">
                  <c:v>0.59177013702711201</c:v>
                </c:pt>
                <c:pt idx="10">
                  <c:v>1.05514547499782</c:v>
                </c:pt>
                <c:pt idx="11">
                  <c:v>0.90494306179787598</c:v>
                </c:pt>
                <c:pt idx="12">
                  <c:v>0.80409672269300103</c:v>
                </c:pt>
                <c:pt idx="13">
                  <c:v>0.71600133210614303</c:v>
                </c:pt>
                <c:pt idx="14">
                  <c:v>0.53996447223239896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50E-4816-B5CC-97BB7D942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44024"/>
        <c:axId val="299345664"/>
      </c:lineChart>
      <c:catAx>
        <c:axId val="29934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45664"/>
        <c:crosses val="autoZero"/>
        <c:auto val="1"/>
        <c:lblAlgn val="ctr"/>
        <c:lblOffset val="100"/>
        <c:noMultiLvlLbl val="0"/>
      </c:catAx>
      <c:valAx>
        <c:axId val="29934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4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-239</c:v>
                </c:pt>
                <c:pt idx="1">
                  <c:v>-365</c:v>
                </c:pt>
                <c:pt idx="2">
                  <c:v>-86</c:v>
                </c:pt>
                <c:pt idx="3">
                  <c:v>-279</c:v>
                </c:pt>
                <c:pt idx="4">
                  <c:v>-97</c:v>
                </c:pt>
                <c:pt idx="5">
                  <c:v>-63</c:v>
                </c:pt>
                <c:pt idx="6">
                  <c:v>-40</c:v>
                </c:pt>
                <c:pt idx="7">
                  <c:v>-239</c:v>
                </c:pt>
                <c:pt idx="8">
                  <c:v>-231</c:v>
                </c:pt>
                <c:pt idx="9">
                  <c:v>-311</c:v>
                </c:pt>
                <c:pt idx="10">
                  <c:v>-229</c:v>
                </c:pt>
                <c:pt idx="11">
                  <c:v>-368</c:v>
                </c:pt>
                <c:pt idx="12">
                  <c:v>-357</c:v>
                </c:pt>
                <c:pt idx="13">
                  <c:v>-331</c:v>
                </c:pt>
                <c:pt idx="14">
                  <c:v>-209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F-41DB-8428-291509D799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857</c:v>
                </c:pt>
                <c:pt idx="1">
                  <c:v>-2328</c:v>
                </c:pt>
                <c:pt idx="2">
                  <c:v>-5563</c:v>
                </c:pt>
                <c:pt idx="3">
                  <c:v>32</c:v>
                </c:pt>
                <c:pt idx="4">
                  <c:v>1762</c:v>
                </c:pt>
                <c:pt idx="5">
                  <c:v>-574</c:v>
                </c:pt>
                <c:pt idx="6">
                  <c:v>14964</c:v>
                </c:pt>
                <c:pt idx="7">
                  <c:v>18979</c:v>
                </c:pt>
                <c:pt idx="8">
                  <c:v>15981</c:v>
                </c:pt>
                <c:pt idx="9">
                  <c:v>2961</c:v>
                </c:pt>
                <c:pt idx="10">
                  <c:v>4328</c:v>
                </c:pt>
                <c:pt idx="11">
                  <c:v>-75838</c:v>
                </c:pt>
                <c:pt idx="12">
                  <c:v>2020</c:v>
                </c:pt>
                <c:pt idx="13">
                  <c:v>26803</c:v>
                </c:pt>
                <c:pt idx="14">
                  <c:v>19050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1F-41DB-8428-291509D799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-237</c:v>
                </c:pt>
                <c:pt idx="1">
                  <c:v>-282</c:v>
                </c:pt>
                <c:pt idx="2">
                  <c:v>17</c:v>
                </c:pt>
                <c:pt idx="3">
                  <c:v>-186</c:v>
                </c:pt>
                <c:pt idx="4">
                  <c:v>26</c:v>
                </c:pt>
                <c:pt idx="5">
                  <c:v>-41</c:v>
                </c:pt>
                <c:pt idx="6">
                  <c:v>-126</c:v>
                </c:pt>
                <c:pt idx="7">
                  <c:v>-191</c:v>
                </c:pt>
                <c:pt idx="8">
                  <c:v>-419</c:v>
                </c:pt>
                <c:pt idx="9">
                  <c:v>-376</c:v>
                </c:pt>
                <c:pt idx="10">
                  <c:v>-405</c:v>
                </c:pt>
                <c:pt idx="11">
                  <c:v>-446</c:v>
                </c:pt>
                <c:pt idx="12">
                  <c:v>-315</c:v>
                </c:pt>
                <c:pt idx="13">
                  <c:v>-388</c:v>
                </c:pt>
                <c:pt idx="14">
                  <c:v>-231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1F-41DB-8428-291509D799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Ferrari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-718</c:v>
                </c:pt>
                <c:pt idx="1">
                  <c:v>-890</c:v>
                </c:pt>
                <c:pt idx="2">
                  <c:v>-744</c:v>
                </c:pt>
                <c:pt idx="3">
                  <c:v>-653</c:v>
                </c:pt>
                <c:pt idx="4">
                  <c:v>-557</c:v>
                </c:pt>
                <c:pt idx="5">
                  <c:v>-550</c:v>
                </c:pt>
                <c:pt idx="6">
                  <c:v>-512</c:v>
                </c:pt>
                <c:pt idx="7">
                  <c:v>-464</c:v>
                </c:pt>
                <c:pt idx="8">
                  <c:v>-543</c:v>
                </c:pt>
                <c:pt idx="9">
                  <c:v>-530</c:v>
                </c:pt>
                <c:pt idx="10">
                  <c:v>-376</c:v>
                </c:pt>
                <c:pt idx="11">
                  <c:v>-978</c:v>
                </c:pt>
                <c:pt idx="12">
                  <c:v>-785</c:v>
                </c:pt>
                <c:pt idx="13">
                  <c:v>-798</c:v>
                </c:pt>
                <c:pt idx="14">
                  <c:v>-605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1F-41DB-8428-291509D799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BMW USA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-46</c:v>
                </c:pt>
                <c:pt idx="1">
                  <c:v>-7</c:v>
                </c:pt>
                <c:pt idx="2">
                  <c:v>23</c:v>
                </c:pt>
                <c:pt idx="3">
                  <c:v>-47</c:v>
                </c:pt>
                <c:pt idx="4">
                  <c:v>0</c:v>
                </c:pt>
                <c:pt idx="5">
                  <c:v>30</c:v>
                </c:pt>
                <c:pt idx="6">
                  <c:v>38</c:v>
                </c:pt>
                <c:pt idx="7">
                  <c:v>6</c:v>
                </c:pt>
                <c:pt idx="8">
                  <c:v>-4</c:v>
                </c:pt>
                <c:pt idx="9">
                  <c:v>-62</c:v>
                </c:pt>
                <c:pt idx="10">
                  <c:v>5</c:v>
                </c:pt>
                <c:pt idx="11">
                  <c:v>-32</c:v>
                </c:pt>
                <c:pt idx="12">
                  <c:v>-1</c:v>
                </c:pt>
                <c:pt idx="13">
                  <c:v>16</c:v>
                </c:pt>
                <c:pt idx="14">
                  <c:v>-24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1F-41DB-8428-291509D799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Mercedes-Benz USA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-133</c:v>
                </c:pt>
                <c:pt idx="1">
                  <c:v>-261</c:v>
                </c:pt>
                <c:pt idx="2">
                  <c:v>-221</c:v>
                </c:pt>
                <c:pt idx="3">
                  <c:v>-233</c:v>
                </c:pt>
                <c:pt idx="4">
                  <c:v>-190</c:v>
                </c:pt>
                <c:pt idx="5">
                  <c:v>-172</c:v>
                </c:pt>
                <c:pt idx="6">
                  <c:v>-227</c:v>
                </c:pt>
                <c:pt idx="7">
                  <c:v>-104</c:v>
                </c:pt>
                <c:pt idx="8">
                  <c:v>-252</c:v>
                </c:pt>
                <c:pt idx="9">
                  <c:v>-289</c:v>
                </c:pt>
                <c:pt idx="10">
                  <c:v>-309</c:v>
                </c:pt>
                <c:pt idx="11">
                  <c:v>-327</c:v>
                </c:pt>
                <c:pt idx="12">
                  <c:v>-248</c:v>
                </c:pt>
                <c:pt idx="13">
                  <c:v>-254</c:v>
                </c:pt>
                <c:pt idx="14">
                  <c:v>-206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1F-41DB-8428-291509D79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35320"/>
        <c:axId val="368441880"/>
      </c:lineChart>
      <c:catAx>
        <c:axId val="36843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41880"/>
        <c:crosses val="autoZero"/>
        <c:auto val="1"/>
        <c:lblAlgn val="ctr"/>
        <c:lblOffset val="100"/>
        <c:noMultiLvlLbl val="0"/>
      </c:catAx>
      <c:valAx>
        <c:axId val="36844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3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mercedesbenz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17988630</c:v>
                </c:pt>
                <c:pt idx="1">
                  <c:v>17999220</c:v>
                </c:pt>
                <c:pt idx="2">
                  <c:v>18032481</c:v>
                </c:pt>
                <c:pt idx="3">
                  <c:v>18052877</c:v>
                </c:pt>
                <c:pt idx="4">
                  <c:v>18073800</c:v>
                </c:pt>
                <c:pt idx="5">
                  <c:v>18098459</c:v>
                </c:pt>
                <c:pt idx="6">
                  <c:v>18116896</c:v>
                </c:pt>
                <c:pt idx="7">
                  <c:v>18138176</c:v>
                </c:pt>
                <c:pt idx="8">
                  <c:v>18157747</c:v>
                </c:pt>
                <c:pt idx="9">
                  <c:v>18176079</c:v>
                </c:pt>
                <c:pt idx="10">
                  <c:v>18194492</c:v>
                </c:pt>
                <c:pt idx="11">
                  <c:v>18213124</c:v>
                </c:pt>
                <c:pt idx="12">
                  <c:v>18235352</c:v>
                </c:pt>
                <c:pt idx="13">
                  <c:v>18254435</c:v>
                </c:pt>
                <c:pt idx="14">
                  <c:v>18272915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37-420A-BDA3-123D1088C1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484270</c:v>
                </c:pt>
                <c:pt idx="1">
                  <c:v>484346</c:v>
                </c:pt>
                <c:pt idx="2">
                  <c:v>484728</c:v>
                </c:pt>
                <c:pt idx="3">
                  <c:v>485176</c:v>
                </c:pt>
                <c:pt idx="4">
                  <c:v>485459</c:v>
                </c:pt>
                <c:pt idx="5">
                  <c:v>485837</c:v>
                </c:pt>
                <c:pt idx="6">
                  <c:v>486076</c:v>
                </c:pt>
                <c:pt idx="7">
                  <c:v>486332</c:v>
                </c:pt>
                <c:pt idx="8">
                  <c:v>477973</c:v>
                </c:pt>
                <c:pt idx="9">
                  <c:v>486806</c:v>
                </c:pt>
                <c:pt idx="10">
                  <c:v>487047</c:v>
                </c:pt>
                <c:pt idx="11">
                  <c:v>487269</c:v>
                </c:pt>
                <c:pt idx="12">
                  <c:v>487508</c:v>
                </c:pt>
                <c:pt idx="13">
                  <c:v>487760</c:v>
                </c:pt>
                <c:pt idx="14">
                  <c:v>487950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37-420A-BDA3-123D1088C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43848"/>
        <c:axId val="368436304"/>
      </c:lineChart>
      <c:catAx>
        <c:axId val="36844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36304"/>
        <c:crosses val="autoZero"/>
        <c:auto val="1"/>
        <c:lblAlgn val="ctr"/>
        <c:lblOffset val="100"/>
        <c:noMultiLvlLbl val="0"/>
      </c:catAx>
      <c:valAx>
        <c:axId val="36843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4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242</c:v>
                </c:pt>
                <c:pt idx="1">
                  <c:v>203</c:v>
                </c:pt>
                <c:pt idx="2">
                  <c:v>233</c:v>
                </c:pt>
                <c:pt idx="3">
                  <c:v>-49</c:v>
                </c:pt>
                <c:pt idx="4">
                  <c:v>466</c:v>
                </c:pt>
                <c:pt idx="5">
                  <c:v>461</c:v>
                </c:pt>
                <c:pt idx="6">
                  <c:v>458</c:v>
                </c:pt>
                <c:pt idx="7">
                  <c:v>334</c:v>
                </c:pt>
                <c:pt idx="8">
                  <c:v>153</c:v>
                </c:pt>
                <c:pt idx="9">
                  <c:v>443</c:v>
                </c:pt>
                <c:pt idx="10">
                  <c:v>441</c:v>
                </c:pt>
                <c:pt idx="11">
                  <c:v>404</c:v>
                </c:pt>
                <c:pt idx="12">
                  <c:v>415</c:v>
                </c:pt>
                <c:pt idx="13">
                  <c:v>445</c:v>
                </c:pt>
                <c:pt idx="14">
                  <c:v>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13-4932-B0D1-519C54FD0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24112"/>
        <c:axId val="416522144"/>
      </c:lineChart>
      <c:catAx>
        <c:axId val="41652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22144"/>
        <c:crosses val="autoZero"/>
        <c:auto val="1"/>
        <c:lblAlgn val="ctr"/>
        <c:lblOffset val="100"/>
        <c:noMultiLvlLbl val="0"/>
      </c:catAx>
      <c:valAx>
        <c:axId val="41652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2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2.07919543154262E-2</c:v>
                </c:pt>
                <c:pt idx="1">
                  <c:v>0</c:v>
                </c:pt>
                <c:pt idx="2">
                  <c:v>0</c:v>
                </c:pt>
                <c:pt idx="3">
                  <c:v>1.86462352155311E-2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1.40329918757441E-2</c:v>
                </c:pt>
                <c:pt idx="11">
                  <c:v>1.2973065830379099E-2</c:v>
                </c:pt>
                <c:pt idx="12">
                  <c:v>0</c:v>
                </c:pt>
                <c:pt idx="13">
                  <c:v>0</c:v>
                </c:pt>
                <c:pt idx="14">
                  <c:v>1.18068741135934E-2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2C-48A7-8F32-8DC98CE260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6.3094514427903502E-3</c:v>
                </c:pt>
                <c:pt idx="1">
                  <c:v>0</c:v>
                </c:pt>
                <c:pt idx="2">
                  <c:v>1.44329089750129E-2</c:v>
                </c:pt>
                <c:pt idx="3">
                  <c:v>3.199843067021E-2</c:v>
                </c:pt>
                <c:pt idx="4">
                  <c:v>3.3806976497221697E-2</c:v>
                </c:pt>
                <c:pt idx="5">
                  <c:v>0</c:v>
                </c:pt>
                <c:pt idx="6">
                  <c:v>0</c:v>
                </c:pt>
                <c:pt idx="7">
                  <c:v>4.8086970123757799E-3</c:v>
                </c:pt>
                <c:pt idx="8">
                  <c:v>0</c:v>
                </c:pt>
                <c:pt idx="9">
                  <c:v>8.8619451116471695E-2</c:v>
                </c:pt>
                <c:pt idx="10">
                  <c:v>8.0127641304424305E-2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2C-48A7-8F32-8DC98CE260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2.0122664248383201E-2</c:v>
                </c:pt>
                <c:pt idx="1">
                  <c:v>1.82709940666522E-2</c:v>
                </c:pt>
                <c:pt idx="2">
                  <c:v>1.08240098805276E-2</c:v>
                </c:pt>
                <c:pt idx="3">
                  <c:v>6.60349584822203E-3</c:v>
                </c:pt>
                <c:pt idx="4">
                  <c:v>4.0122297114631202E-3</c:v>
                </c:pt>
                <c:pt idx="5">
                  <c:v>1.6360446457698401E-2</c:v>
                </c:pt>
                <c:pt idx="6">
                  <c:v>1.85266919681027E-2</c:v>
                </c:pt>
                <c:pt idx="7">
                  <c:v>7.2344461079268596E-3</c:v>
                </c:pt>
                <c:pt idx="8">
                  <c:v>1.1472340680643201E-2</c:v>
                </c:pt>
                <c:pt idx="9">
                  <c:v>6.4217208292967398E-2</c:v>
                </c:pt>
                <c:pt idx="10">
                  <c:v>1.1645408743902399E-2</c:v>
                </c:pt>
                <c:pt idx="11">
                  <c:v>8.92636540931252E-3</c:v>
                </c:pt>
                <c:pt idx="12">
                  <c:v>6.5791373680443204E-3</c:v>
                </c:pt>
                <c:pt idx="13">
                  <c:v>0.48740040071711299</c:v>
                </c:pt>
                <c:pt idx="14">
                  <c:v>7.7588454099698501E-3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2C-48A7-8F32-8DC98CE260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Ferrari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3.9916170265861299E-2</c:v>
                </c:pt>
                <c:pt idx="1">
                  <c:v>1.02493707476209E-2</c:v>
                </c:pt>
                <c:pt idx="2">
                  <c:v>1.79395704050603E-2</c:v>
                </c:pt>
                <c:pt idx="3">
                  <c:v>1.1652094251090201E-2</c:v>
                </c:pt>
                <c:pt idx="4">
                  <c:v>1.12146411153678E-2</c:v>
                </c:pt>
                <c:pt idx="5">
                  <c:v>7.8334834953733192E-3</c:v>
                </c:pt>
                <c:pt idx="6">
                  <c:v>0</c:v>
                </c:pt>
                <c:pt idx="7">
                  <c:v>1.3244151787042101E-2</c:v>
                </c:pt>
                <c:pt idx="8">
                  <c:v>3.3997913107793702E-2</c:v>
                </c:pt>
                <c:pt idx="9">
                  <c:v>1.4111768491085201E-2</c:v>
                </c:pt>
                <c:pt idx="10">
                  <c:v>3.0039024575794802E-2</c:v>
                </c:pt>
                <c:pt idx="11">
                  <c:v>3.3721537054850301E-2</c:v>
                </c:pt>
                <c:pt idx="12">
                  <c:v>1.07311234884035E-2</c:v>
                </c:pt>
                <c:pt idx="13">
                  <c:v>1.51727380331265E-2</c:v>
                </c:pt>
                <c:pt idx="14">
                  <c:v>1.54745418689937E-2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2C-48A7-8F32-8DC98CE260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BMW USA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6.7242740295343301E-2</c:v>
                </c:pt>
                <c:pt idx="2">
                  <c:v>2.9535741620732602E-2</c:v>
                </c:pt>
                <c:pt idx="3">
                  <c:v>1.4018295750057501E-2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2.7342670946041401E-2</c:v>
                </c:pt>
                <c:pt idx="9">
                  <c:v>0.113101480608016</c:v>
                </c:pt>
                <c:pt idx="10">
                  <c:v>0</c:v>
                </c:pt>
                <c:pt idx="11">
                  <c:v>3.2047485752924799E-2</c:v>
                </c:pt>
                <c:pt idx="12">
                  <c:v>2.5150877150896599E-2</c:v>
                </c:pt>
                <c:pt idx="13">
                  <c:v>8.8833681234016006E-3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52C-48A7-8F32-8DC98CE260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Mercedes-Benz USA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1.04479598727582E-2</c:v>
                </c:pt>
                <c:pt idx="1">
                  <c:v>4.7874748160028598E-3</c:v>
                </c:pt>
                <c:pt idx="2">
                  <c:v>1.0758571031778999E-2</c:v>
                </c:pt>
                <c:pt idx="3">
                  <c:v>3.1779738326917301E-2</c:v>
                </c:pt>
                <c:pt idx="4">
                  <c:v>0</c:v>
                </c:pt>
                <c:pt idx="5">
                  <c:v>1.5636898391345799E-2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3.4000340224614602E-2</c:v>
                </c:pt>
                <c:pt idx="10">
                  <c:v>1.13931902791088E-2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8.0767257971507099E-3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2C-48A7-8F32-8DC98CE26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13944"/>
        <c:axId val="416517880"/>
      </c:lineChart>
      <c:catAx>
        <c:axId val="41651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7880"/>
        <c:crosses val="autoZero"/>
        <c:auto val="1"/>
        <c:lblAlgn val="ctr"/>
        <c:lblOffset val="100"/>
        <c:noMultiLvlLbl val="0"/>
      </c:catAx>
      <c:valAx>
        <c:axId val="41651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0.111543306051912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0.13368323792409201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4.4451587440443002E-2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D4-4EB7-AB10-C8CF1E9E8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19192"/>
        <c:axId val="416511320"/>
      </c:lineChart>
      <c:catAx>
        <c:axId val="41651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1320"/>
        <c:crosses val="autoZero"/>
        <c:auto val="1"/>
        <c:lblAlgn val="ctr"/>
        <c:lblOffset val="100"/>
        <c:noMultiLvlLbl val="0"/>
      </c:catAx>
      <c:valAx>
        <c:axId val="41651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mercedesbenz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0.82069999999999999</c:v>
                </c:pt>
                <c:pt idx="1">
                  <c:v>0.98829999999999996</c:v>
                </c:pt>
                <c:pt idx="2">
                  <c:v>0.70630000000000004</c:v>
                </c:pt>
                <c:pt idx="3">
                  <c:v>1.0262</c:v>
                </c:pt>
                <c:pt idx="4">
                  <c:v>1.0699000000000001</c:v>
                </c:pt>
                <c:pt idx="5">
                  <c:v>0.82240000000000002</c:v>
                </c:pt>
                <c:pt idx="6">
                  <c:v>0.81369999999999998</c:v>
                </c:pt>
                <c:pt idx="7">
                  <c:v>0.95589999999999997</c:v>
                </c:pt>
                <c:pt idx="8">
                  <c:v>0.76529999999999998</c:v>
                </c:pt>
                <c:pt idx="9">
                  <c:v>0.69</c:v>
                </c:pt>
                <c:pt idx="10">
                  <c:v>1.0833999999999999</c:v>
                </c:pt>
                <c:pt idx="11">
                  <c:v>0.92920000000000003</c:v>
                </c:pt>
                <c:pt idx="12">
                  <c:v>0.8256</c:v>
                </c:pt>
                <c:pt idx="13">
                  <c:v>0.85389999999999999</c:v>
                </c:pt>
                <c:pt idx="14">
                  <c:v>0.5544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01-47EB-A6AA-F1F2AEFF37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1.2431000000000001</c:v>
                </c:pt>
                <c:pt idx="1">
                  <c:v>2.3767999999999998</c:v>
                </c:pt>
                <c:pt idx="2">
                  <c:v>1.8186</c:v>
                </c:pt>
                <c:pt idx="3">
                  <c:v>3.0918999999999999</c:v>
                </c:pt>
                <c:pt idx="4">
                  <c:v>0</c:v>
                </c:pt>
                <c:pt idx="5">
                  <c:v>0</c:v>
                </c:pt>
                <c:pt idx="6">
                  <c:v>0.95150000000000001</c:v>
                </c:pt>
                <c:pt idx="7">
                  <c:v>0</c:v>
                </c:pt>
                <c:pt idx="8">
                  <c:v>2.6240999999999999</c:v>
                </c:pt>
                <c:pt idx="9">
                  <c:v>1.1294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0.84309999999999996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01-47EB-A6AA-F1F2AEFF3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16568"/>
        <c:axId val="416519520"/>
      </c:lineChart>
      <c:catAx>
        <c:axId val="41651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9520"/>
        <c:crosses val="autoZero"/>
        <c:auto val="1"/>
        <c:lblAlgn val="ctr"/>
        <c:lblOffset val="100"/>
        <c:noMultiLvlLbl val="0"/>
      </c:catAx>
      <c:valAx>
        <c:axId val="41651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mercedesbenz</c:v>
                </c:pt>
                <c:pt idx="1">
                  <c:v>vw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13176459</c:v>
                </c:pt>
                <c:pt idx="1">
                  <c:v>67229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BB-42F6-9420-8E3B4C7DBD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mercedesbenz</c:v>
                </c:pt>
                <c:pt idx="1">
                  <c:v>vw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34595</c:v>
                </c:pt>
                <c:pt idx="1">
                  <c:v>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BB-42F6-9420-8E3B4C7DB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8444832"/>
        <c:axId val="368446800"/>
      </c:barChart>
      <c:catAx>
        <c:axId val="36844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46800"/>
        <c:crosses val="autoZero"/>
        <c:auto val="1"/>
        <c:lblAlgn val="ctr"/>
        <c:lblOffset val="100"/>
        <c:noMultiLvlLbl val="0"/>
      </c:catAx>
      <c:valAx>
        <c:axId val="36844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4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AF-46C7-B700-15DE13D959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@Audi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AF-46C7-B700-15DE13D959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@Audi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AF-46C7-B700-15DE13D95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8445816"/>
        <c:axId val="368447784"/>
      </c:barChart>
      <c:catAx>
        <c:axId val="36844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47784"/>
        <c:crosses val="autoZero"/>
        <c:auto val="1"/>
        <c:lblAlgn val="ctr"/>
        <c:lblOffset val="100"/>
        <c:noMultiLvlLbl val="0"/>
      </c:catAx>
      <c:valAx>
        <c:axId val="36844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4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mercedesbenz</c:v>
                </c:pt>
                <c:pt idx="1">
                  <c:v>vw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13176459</c:v>
                </c:pt>
                <c:pt idx="1">
                  <c:v>67229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FA-4018-8392-28097EF9AA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mercedesbenz</c:v>
                </c:pt>
                <c:pt idx="1">
                  <c:v>vw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34595</c:v>
                </c:pt>
                <c:pt idx="1">
                  <c:v>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FA-4018-8392-28097EF9A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347304"/>
        <c:axId val="299342712"/>
      </c:barChart>
      <c:catAx>
        <c:axId val="29934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42712"/>
        <c:crosses val="autoZero"/>
        <c:auto val="1"/>
        <c:lblAlgn val="ctr"/>
        <c:lblOffset val="100"/>
        <c:noMultiLvlLbl val="0"/>
      </c:catAx>
      <c:valAx>
        <c:axId val="29934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4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7-4D16-B683-C680ACF7AA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67-4D16-B683-C680ACF7AA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67-4D16-B683-C680ACF7AA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Ferrari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67-4D16-B683-C680ACF7AA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BMW USA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67-4D16-B683-C680ACF7AA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Mercedes-Benz USA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67-4D16-B683-C680ACF7A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602384"/>
        <c:axId val="463603696"/>
      </c:lineChart>
      <c:catAx>
        <c:axId val="46360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603696"/>
        <c:crosses val="autoZero"/>
        <c:auto val="1"/>
        <c:lblAlgn val="ctr"/>
        <c:lblOffset val="100"/>
        <c:noMultiLvlLbl val="0"/>
      </c:catAx>
      <c:valAx>
        <c:axId val="46360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60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Audi USA</c:v>
                </c:pt>
                <c:pt idx="1">
                  <c:v>Volkswagen</c:v>
                </c:pt>
                <c:pt idx="2">
                  <c:v>Mercedes-Benz</c:v>
                </c:pt>
                <c:pt idx="3">
                  <c:v>Ferrari</c:v>
                </c:pt>
                <c:pt idx="4">
                  <c:v>BMW USA</c:v>
                </c:pt>
                <c:pt idx="5">
                  <c:v>Mercedes-Benz 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75-4EFC-B7A4-BBA2D21F1D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Audi USA</c:v>
                </c:pt>
                <c:pt idx="1">
                  <c:v>Volkswagen</c:v>
                </c:pt>
                <c:pt idx="2">
                  <c:v>Mercedes-Benz</c:v>
                </c:pt>
                <c:pt idx="3">
                  <c:v>Ferrari</c:v>
                </c:pt>
                <c:pt idx="4">
                  <c:v>BMW USA</c:v>
                </c:pt>
                <c:pt idx="5">
                  <c:v>Mercedes-Benz 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3</c:v>
                </c:pt>
                <c:pt idx="2">
                  <c:v>18</c:v>
                </c:pt>
                <c:pt idx="3">
                  <c:v>12</c:v>
                </c:pt>
                <c:pt idx="4">
                  <c:v>6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75-4EFC-B7A4-BBA2D21F1D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Audi USA</c:v>
                </c:pt>
                <c:pt idx="1">
                  <c:v>Volkswagen</c:v>
                </c:pt>
                <c:pt idx="2">
                  <c:v>Mercedes-Benz</c:v>
                </c:pt>
                <c:pt idx="3">
                  <c:v>Ferrari</c:v>
                </c:pt>
                <c:pt idx="4">
                  <c:v>BMW USA</c:v>
                </c:pt>
                <c:pt idx="5">
                  <c:v>Mercedes-Benz 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26</c:v>
                </c:pt>
                <c:pt idx="3">
                  <c:v>9</c:v>
                </c:pt>
                <c:pt idx="4">
                  <c:v>6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75-4EFC-B7A4-BBA2D21F1D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Audi USA</c:v>
                </c:pt>
                <c:pt idx="1">
                  <c:v>Volkswagen</c:v>
                </c:pt>
                <c:pt idx="2">
                  <c:v>Mercedes-Benz</c:v>
                </c:pt>
                <c:pt idx="3">
                  <c:v>Ferrari</c:v>
                </c:pt>
                <c:pt idx="4">
                  <c:v>BMW USA</c:v>
                </c:pt>
                <c:pt idx="5">
                  <c:v>Mercedes-Benz USA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75-4EFC-B7A4-BBA2D21F1D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Audi USA</c:v>
                </c:pt>
                <c:pt idx="1">
                  <c:v>Volkswagen</c:v>
                </c:pt>
                <c:pt idx="2">
                  <c:v>Mercedes-Benz</c:v>
                </c:pt>
                <c:pt idx="3">
                  <c:v>Ferrari</c:v>
                </c:pt>
                <c:pt idx="4">
                  <c:v>BMW USA</c:v>
                </c:pt>
                <c:pt idx="5">
                  <c:v>Mercedes-Benz USA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75-4EFC-B7A4-BBA2D21F1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3605008"/>
        <c:axId val="463608288"/>
      </c:barChart>
      <c:catAx>
        <c:axId val="46360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608288"/>
        <c:crosses val="autoZero"/>
        <c:auto val="1"/>
        <c:lblAlgn val="ctr"/>
        <c:lblOffset val="100"/>
        <c:noMultiLvlLbl val="0"/>
      </c:catAx>
      <c:valAx>
        <c:axId val="46360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60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05.02.2019</c:v>
                </c:pt>
                <c:pt idx="1">
                  <c:v>06.02.2019</c:v>
                </c:pt>
                <c:pt idx="2">
                  <c:v>07.02.2019</c:v>
                </c:pt>
                <c:pt idx="3">
                  <c:v>08.02.2019</c:v>
                </c:pt>
                <c:pt idx="4">
                  <c:v>09.02.2019</c:v>
                </c:pt>
                <c:pt idx="5">
                  <c:v>10.02.2019</c:v>
                </c:pt>
                <c:pt idx="6">
                  <c:v>11.02.2019</c:v>
                </c:pt>
                <c:pt idx="7">
                  <c:v>12.02.2019</c:v>
                </c:pt>
                <c:pt idx="8">
                  <c:v>13.02.2019</c:v>
                </c:pt>
                <c:pt idx="9">
                  <c:v>14.02.2019</c:v>
                </c:pt>
                <c:pt idx="10">
                  <c:v>15.02.2019</c:v>
                </c:pt>
                <c:pt idx="11">
                  <c:v>16.02.2019</c:v>
                </c:pt>
                <c:pt idx="12">
                  <c:v>17.02.2019</c:v>
                </c:pt>
                <c:pt idx="13">
                  <c:v>18.02.2019</c:v>
                </c:pt>
                <c:pt idx="14">
                  <c:v>19.02.2019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24937</c:v>
                </c:pt>
                <c:pt idx="1">
                  <c:v>24941</c:v>
                </c:pt>
                <c:pt idx="2">
                  <c:v>24948</c:v>
                </c:pt>
                <c:pt idx="3">
                  <c:v>24962</c:v>
                </c:pt>
                <c:pt idx="4">
                  <c:v>24963</c:v>
                </c:pt>
                <c:pt idx="5">
                  <c:v>24963</c:v>
                </c:pt>
                <c:pt idx="6">
                  <c:v>24976</c:v>
                </c:pt>
                <c:pt idx="7">
                  <c:v>24983</c:v>
                </c:pt>
                <c:pt idx="8">
                  <c:v>24993</c:v>
                </c:pt>
                <c:pt idx="9">
                  <c:v>25004</c:v>
                </c:pt>
                <c:pt idx="10">
                  <c:v>25023</c:v>
                </c:pt>
                <c:pt idx="11">
                  <c:v>25026</c:v>
                </c:pt>
                <c:pt idx="12">
                  <c:v>25026</c:v>
                </c:pt>
                <c:pt idx="13">
                  <c:v>25039</c:v>
                </c:pt>
                <c:pt idx="14">
                  <c:v>25055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5D-4547-A22D-14B924D65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669000"/>
        <c:axId val="466669328"/>
      </c:lineChart>
      <c:catAx>
        <c:axId val="46666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669328"/>
        <c:crosses val="autoZero"/>
        <c:auto val="1"/>
        <c:lblAlgn val="ctr"/>
        <c:lblOffset val="100"/>
        <c:noMultiLvlLbl val="0"/>
      </c:catAx>
      <c:valAx>
        <c:axId val="46666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66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58-40DD-80C5-B7965C95B6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@Audi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58-40DD-80C5-B7965C95B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9130576"/>
        <c:axId val="469132872"/>
      </c:barChart>
      <c:catAx>
        <c:axId val="46913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132872"/>
        <c:crosses val="autoZero"/>
        <c:auto val="1"/>
        <c:lblAlgn val="ctr"/>
        <c:lblOffset val="100"/>
        <c:noMultiLvlLbl val="0"/>
      </c:catAx>
      <c:valAx>
        <c:axId val="46913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13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5FE7F-5D25-4FC4-8337-ED9B4FF687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1 - Example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15A64F-8164-4FFE-813C-ABDFD5B729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895729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39AC-CF65-4242-835C-00259871C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D829C6-2077-4E75-BA42-06311BB089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8798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0B6AE-2FFE-410B-AF58-4E93A3925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C9B40-BB2C-46BB-81B7-ECCC5CBD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4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44647-CFC6-46CA-9925-3E3F1808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German Car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DA12FF-4882-48CB-881C-64563308B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9214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80773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38279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9212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7452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182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1151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5778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39222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9185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4427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21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Volkswagen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33797733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0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16436372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99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7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5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25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C0916-F158-436D-840F-CDFBF980D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328086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8C3A7-043F-45A3-8144-364BF5F18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German Car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64C9F-C264-4A8F-9863-4B7D37E7E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905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28836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76405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7826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830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77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2321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738869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835331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1909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212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71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18272915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13176459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1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49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A5FF1-449C-4806-A49F-2DBE1416D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2189422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8560B-0372-4E06-BA7A-61EEAC739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German Car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AE414C-B8B2-42B5-A912-F06828A72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017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34993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966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14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882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933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401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48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08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121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25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335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420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506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717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79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486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8AABB-3FC3-4634-90D7-197135216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2164175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13F0E-4692-4D1A-81B5-22F4D7EA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4AFEE-8B25-427C-B4E6-D27386E12C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196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C7208-E189-40EB-9326-DC0917C03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72331-C46F-45E3-8DAC-EFC63762E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32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13EF4-C38B-4393-80BA-3FCF5049C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F3965-1501-4F90-8CA3-B0FEF1D25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3027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62EA2-6D3A-444D-B6BF-1AA6F4714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5F669-CDB7-473D-9673-8F07EBC13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11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A546-EFC2-46D6-AF4F-6CABE4BC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98CADA-614B-4431-A9E9-6AB7DD4FED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6283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E9CEE-D49F-47D9-9490-81A21ADF4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D9DE1-3C5A-4DFE-82CE-4A60ED59C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30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84B6C-BDD3-4423-BF4C-4EBCA865E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4DC070-B3D6-4BE9-82AF-E54B825EFE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3059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AA765-5F0B-4704-BBF4-5F1FB110F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E253A-ABB0-41B0-B1CA-FEFB8B4CE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67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F6463-AC9C-4971-B0A4-9F75DA282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EE3707-96FC-4C1D-A2A4-E2EBB743C1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6305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312B9-C3FB-4EE5-8F1F-57090A2B1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F50E8-00CF-4104-94D9-A6652012D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9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66C02-3C85-40A4-8CDB-42AE14F1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A4A9D-7E73-45B5-A6BE-96AE122F62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289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450AF-523C-4BCF-9503-5D7815FBA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CD663-63A9-4FB0-AD17-F8CC43AA9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189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FA07E-23E7-4E83-9DF1-8E69E5E8B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44B9AE-E8B7-41B2-97D6-6310DF8F9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001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06BFC-BC99-403E-801C-4037E158C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3BB3F-1998-4E61-BB6A-E401DD843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079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A84B4-AC25-4EDF-94FD-EBA37583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93FBA8-BF70-4426-BEEC-06479773C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748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00809-608D-46A4-A826-F4E6BB59C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4928D-B023-4473-A570-CA6443BF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017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FC335-AACE-4687-B5B7-1BDA6258E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310E96-852D-4E9A-9AB4-4B90AB719E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805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004E9-5B90-406F-BCB6-8C6278C2C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946AD-2983-4B17-AD6C-809688AE5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880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D8801-AA22-4CCD-B3F3-E5A00A3BE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5  | German Car Brands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BE31C1-5DF9-43F8-A12B-C51C26F46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697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23981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5802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904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839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084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097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010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787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90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474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049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185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16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250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429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56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05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840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4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Mercedes-Benz - 2019-02-18 11:14:32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Dive in and enjoy last week's best performing posts from our Instagram channel.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https://scontent.xx.fbcdn.net/v/t1.0-9/p720x720/52029211_10157036687866670_4719556050506743808_o.jpg?_nc_cat=100&amp;_nc_ht=scontent.xx&amp;oh=0f3c3e956bae2f74b755afc6b3ce0621&amp;oe=5CDC8EC8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21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E0F5D-2346-42E3-9408-982BC949B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366094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FF8B-B5C8-4590-9C91-1590E289B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5  | German Car Brands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8CFC1-76FC-41D0-A572-8B91D7343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85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64531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567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871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2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512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32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40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596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022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240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657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018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984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51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805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848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600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91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23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Mercedes-Benz - 2019-02-14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us tell you a story about a life of passion, about a dream and about giving back. Starring: a loving son, his dad and a green Mercedes-AMG GT R. Watch the full film: mb4.me/FathersDream
What is your father's dream? Let us know in the comments!
[Mercedes-AMG GT R | Kraftstoffverbrauch kombiniert: 12,4 l/100 km | CO2-Emissionen kombiniert: 284 g/km | http://mb4.me/Rechtlicher_Hinweis/]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https://scontent.xx.fbcdn.net/v/t15.5256-10/p720x720/52303985_300375827329066_8872386239978799104_n.jpg?_nc_cat=108&amp;_nc_ht=scontent.xx&amp;oh=d1ea5774460e5fb42121127032d24aa8&amp;oe=5CDC4ED8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675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C65EB-F218-473C-9A3A-0886624D5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284263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AD89-DDAC-4CE7-B68B-875CD624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5  | German Car Brands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5B8076-8525-4EBC-ACC2-4F26FE26F2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002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83050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49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189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26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446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715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550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235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66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58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298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433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850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407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533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738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663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472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2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Volkswagen - 2019-02-14 22:58:07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“It’s the most amazing thing that has ever happened to me.” Amanda and Pretty Purple Penny 💜 are reunited after 22 years.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https://scontent.xx.fbcdn.net/v/t45.1600-4/c0.0.629.629a/p640x640/52702249_23843935169830287_5952673648320970752_n.png?_nc_cat=102&amp;_nc_ht=scontent.xx&amp;oh=2df4c31bbf9d0913a58ceb73295b552e&amp;oe=5CEE16B5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18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181A0-6F5C-4997-BEAB-544EA3B25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391346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4374A-440C-4EB0-899D-7FED57B08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5  | German Car Brands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88224-EDED-4398-B8BD-658A29CDB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956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723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5430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65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816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771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929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30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69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798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86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2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256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672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6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46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154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008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583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63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Volkswagen - 2019-02-15 23:58:03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year, Volkswagen electric ID. R race car broke the record for fastest run up Pikes Peak. This summer, the ID. R will attempt another record-setting run to demonstrate the power and potential of electric vehicles.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https://scontent.xx.fbcdn.net/v/t45.1600-4/c180.0.720.720a/p720x720/52666203_23843937905820287_3653042037990621184_n.jpg?_nc_cat=103&amp;_nc_ht=scontent.xx&amp;oh=01800aca563e34eef8b36636b57ee865&amp;oe=5CE3C5E8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95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248E3-EC98-452A-BC1F-7B14DCBB0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2334487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61AB-BFF9-4913-8C4C-DC158823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5  | German Car Brands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9FCA27-24D4-4A82-99CE-0DF71A926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008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95656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569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483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612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879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597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415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65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150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688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975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6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858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339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240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449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092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268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3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Volkswagen - 2019-02-09 01:46:53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✅ Sporty Performance.
✅ Four Doors. 
✅ More Fun. 
#JettaGLI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https://scontent.xx.fbcdn.net/v/t45.1600-4/c179.0.720.720a/p720x720/52643306_23843924684500287_8667384809535832064_n.jpg?_nc_cat=105&amp;_nc_ht=scontent.xx&amp;oh=e44773d50f91e8d8997e4386ede49775&amp;oe=5CF44B88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72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A86A8-1DCD-46A2-B27C-BB145EF6D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3735037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0507C-02C9-4359-AEB3-AA2C9671B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ECCD6A-4EB2-47B1-9DE4-85CE3A89E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11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32B1D-4BCC-4067-A8AC-909132A70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4BDA1-EC12-4B80-BB5B-447E428EC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79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FA871-7EB3-4378-85B0-EB633AB84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B7AD27-4DF4-42FC-93EA-123847ED48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402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3FF92-844F-443F-9716-CEBFB11C0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28C00-D2EB-41A1-B5E2-796B911CD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28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5BA0-07F0-4B0D-955D-CEBA738E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German Car Brands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BEB6D3-92A0-443F-9B5C-E1C31492B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114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898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0580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3942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5798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2654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0159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62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 - 2019-02-12 08:00:09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warrior! 🔥 Photo by ripemandarin.
__________
[Mercedes-AMG E 63 S 4MATIC+ | Kraftstoffverbrauch kombiniert: 10,8 l/100 km | CO2-Emissionen kombiniert: 245 g/km | ]http://mb4.me/Rechtlicher_Hinweis/]
.
#MercedesBenz #MercedesAMG #AMG #🌟 #EClass #AMGE63S #4MATIC+ #mbfanphoto #snowtime #driftlife #mbcar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https://www.instagram.com/p/BtxcbPOIBOO/media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39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 - 2019-02-06 13:07:29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Daydreaming. 💘 Photo via mercedesbenzberlin.
_____________
[Mercedes-AMG GT 63 S 4MATIC+ Edition 1 - Kraftstoffverbrauch kombiniert: 11,3 l/100 km | CO₂-Emissionen kombiniert: 257 g/km | http://mb4.me/RechtlicherHinweis]
.
#MercedesBenz #MercedesAMG #🌟 #AMGGT #mercedesbenzberlin #4Doorcoupe #Edition1 #mbfanphoto #daydream #automotivedesign #mbcar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https://www.instagram.com/p/Btii0_bn-BZ/media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97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DD719-F8C5-4B3B-95C3-B58FFD07A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3755000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A3CC-9487-4612-BD9F-9B9E8B6B4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German Car Brands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85C04B-8D57-43C0-B5C1-84FF8EE6AF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908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990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1073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6311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4074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2949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6447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50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 - 2019-02-15 16:04:22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teamed up with a caring son who wanted to fulfil his father’s lifelong dream. Starring: a blind car mechanic, pure love – and a green Mercedes-AMG GT R.
Bart Hickey has been a car mechanic for 30 years. He runs his own workshop in Alsip, Illinois (USA). But he has never driven a car himself – because Bart Hickey is blind. He has one big dream: to step on the gas. Feel the rush of speed. Be free. His son Brendan and Mercedes-Benz make this dream come true. “My Father’s Dream”, an authentic, touching documentary, tells their story.
#MercedesAMG #valentinesday #myfathersdream
Mercedes-AMG GT R:
Kraftstoffverbrauch kombiniert: 12,4 l/100 km;
CO₂-Emissionen kombiniert: 284 g/km.*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https://www.instagram.com/tv/Bt6B8H1HE4a/media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382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F0767-6ABB-4AC5-BCFB-972DC27EA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1687472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D469-3EFB-4940-ACC1-3AADF1AF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German Car Brands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DDBCD-E706-4AE7-81BB-24E09DEC9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134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3589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0934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1635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0346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6537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0286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00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 - 2019-02-09 19:00:05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lights on for the Mercedes-Benz CLS 400 d 4MATIC Coupé! 🌟 📸: gs_gijs for #MBsocialcar [Mercedes-Benz CLS 400 d 4MATIC Coupé | Kraftstoffverbrauch kombiniert: 5,9 l/100 km | CO2- Emissionen kombiniert: 156 g/km | mb4.me/RechtlicherHinweis]
#Mercedes #MBCar #Car #Cars #Cartastic #carsofinstagram #InstaCar #MercedesCLS #CLS #MercedesBenz #CLS400d #sunset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https://www.instagram.com/p/Btq5kH9onsz/media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51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 - 2019-02-08 19:00:05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Melting some snow with the Mercedes-AMG GT C Roadster. 🔥 📸: lotter_live for #MBsocialcar [Mercedes-AMG GT C Roadster | Kraftstoffverbrauch kombiniert: 12,5 l/100 km | CO2-Emissionen kombiniert: 284 g/km | mb4.me/RechtlicherHinweis/] #MercedesAMG #AMG #GTC #cars247 #car #cars #awesomecars #carsofinstagram #amazingcars #DrivingPerformance #supercars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https://www.instagram.com/p/BtoUxN6InfR/media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095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67068-8A9F-427A-B018-0B33ADABA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15922183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E504-023B-47D8-AAB1-D389AAFA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8F0350-8A49-415E-9F3A-683989D91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5353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FDF79-E1CF-44F5-BC5B-E681721BB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396E1-422B-4A74-AA1E-8197EEEEF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054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F36F-FE5E-4D1D-BC39-A825DF49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German Car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C871D9-C4D0-4D41-9DE3-2FD06212BB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9104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56DB3-FD77-4118-A07B-F9CF98D5B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03475-C907-46C0-994E-5D049FE32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142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2EBE-46F2-485F-8FDD-4E9C6F3E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German Car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AEDF5E-D6E0-45AC-A346-440863373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582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87345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498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572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39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944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809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90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@Audi - 2019-02-10 23:06:01 </a:t>
                      </a:r>
                      <a:r>
                        <a:rPr lang="en-US" sz="1000"/>
                        <a:t>
  When your rideshare is outside but you gotta cancel. #etronGT  #concept https://t.co/aMAwnZV7nw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9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@Audi - 2019-02-06 19:20:01 </a:t>
                      </a:r>
                      <a:r>
                        <a:rPr lang="en-US" sz="1000"/>
                        <a:t>
  How to bring a little modernization to your rustic garage. #etronGT #concept https://t.co/7sl0ljdoB7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33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@Audi - 2019-02-15 00:05:14 </a:t>
                      </a:r>
                      <a:r>
                        <a:rPr lang="en-US" sz="1000"/>
                        <a:t>
  Feeling electric, might delete later. #etron #EuroSpec https://t.co/ISUUJ0q5Yu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1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@Audi - 2019-02-15 00:08:53 </a:t>
                      </a:r>
                      <a:r>
                        <a:rPr lang="en-US" sz="1000"/>
                        <a:t>
  RT @UrAvgConsumer: So @uravggf and I went off-road with the new @audi #etron before its release and man, you really can't underestimate thi…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5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@Audi - 2019-02-15 18:16:13 </a:t>
                      </a:r>
                      <a:r>
                        <a:rPr lang="en-US" sz="1000"/>
                        <a:t>
  The more, the merrier. The #Q7 is now available through @silvercarbyaudi: https://t.co/1LEIJ6EMCr 
https://t.co/vxZ2P8sOgj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11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A5C64-CE01-4B9B-8CB6-4B1626D93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05.02.2019 - 19.02.2019</a:t>
            </a:r>
          </a:p>
        </p:txBody>
      </p:sp>
    </p:spTree>
    <p:extLst>
      <p:ext uri="{BB962C8B-B14F-4D97-AF65-F5344CB8AC3E}">
        <p14:creationId xmlns:p14="http://schemas.microsoft.com/office/powerpoint/2010/main" val="529578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1169</Words>
  <Application>Microsoft Office PowerPoint</Application>
  <PresentationFormat>On-screen Show (4:3)</PresentationFormat>
  <Paragraphs>460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1 - Example Dashboard</vt:lpstr>
      <vt:lpstr>Overall Overall Interaction Rate | German Car Brands</vt:lpstr>
      <vt:lpstr>Facebook Key Metrics Table | German Car Brands</vt:lpstr>
      <vt:lpstr>Instagram Key Metrics Table | German Car Brands</vt:lpstr>
      <vt:lpstr>Twitter Key Metrics Table | German Car Brands</vt:lpstr>
      <vt:lpstr>Facebook Fans Change | German Car Brands</vt:lpstr>
      <vt:lpstr>Instagram Followers Total | German Car Brands</vt:lpstr>
      <vt:lpstr>Twitter Followers Change | German Car Brands</vt:lpstr>
      <vt:lpstr>Facebook Interaction Rate | German Car Brands</vt:lpstr>
      <vt:lpstr>Twitter Interaction Rate | German Car Brands</vt:lpstr>
      <vt:lpstr>Instagram Interaction Rate | German Car Brands</vt:lpstr>
      <vt:lpstr>Instagram Interactions Distribution | German Car Brands</vt:lpstr>
      <vt:lpstr>Twitter Interactions Distribution | German Car Brands</vt:lpstr>
      <vt:lpstr>Instagram Interactions Distribution | German Car Brands</vt:lpstr>
      <vt:lpstr>Top 5  | German Car Brands - 1 of 5</vt:lpstr>
      <vt:lpstr>Top 5  | German Car Brands - 2 of 5</vt:lpstr>
      <vt:lpstr>Top 5  | German Car Brands - 3 of 5</vt:lpstr>
      <vt:lpstr>Top 5  | German Car Brands - 4 of 5</vt:lpstr>
      <vt:lpstr>Top 5  | German Car Brands - 5 of 5</vt:lpstr>
      <vt:lpstr>Facebook Own Posts | German Car Brands</vt:lpstr>
      <vt:lpstr>Facebook Post Type Distribution Per Profile | German Car Brands</vt:lpstr>
      <vt:lpstr>Instagram Posts Table | German Car Brands - 1 of 3</vt:lpstr>
      <vt:lpstr>Instagram Posts Table | German Car Brands - 2 of 3</vt:lpstr>
      <vt:lpstr>Instagram Posts Table | German Car Brands - 3 of 3</vt:lpstr>
      <vt:lpstr>Twitter Tweets Total | German Car Brands</vt:lpstr>
      <vt:lpstr>Twitter Tweet Type Distribution | German Car Brands</vt:lpstr>
      <vt:lpstr>Twitter Own and Retweeted Tweets Table | German Car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1 - Example Dashboard</dc:title>
  <dc:creator>Frederik Peiniger</dc:creator>
  <cp:lastModifiedBy>Frederik Peiniger</cp:lastModifiedBy>
  <cp:revision>1</cp:revision>
  <dcterms:created xsi:type="dcterms:W3CDTF">2019-02-20T13:26:26Z</dcterms:created>
  <dcterms:modified xsi:type="dcterms:W3CDTF">2019-02-20T13:27:04Z</dcterms:modified>
</cp:coreProperties>
</file>