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6.5441185219446999E-3</c:v>
                </c:pt>
                <c:pt idx="1">
                  <c:v>0.21262863023814299</c:v>
                </c:pt>
                <c:pt idx="2">
                  <c:v>2.0040327542775099E-2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C9-481F-8C59-039F326C55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Ferrari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2.8278128308802001E-2</c:v>
                </c:pt>
                <c:pt idx="1">
                  <c:v>1.3975982634658501E-2</c:v>
                </c:pt>
                <c:pt idx="2">
                  <c:v>1.2147455574429601E-2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C9-481F-8C59-039F326C55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Honda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C9-481F-8C59-039F326C55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BMW USA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6.4035718264206995E-2</c:v>
                </c:pt>
                <c:pt idx="2">
                  <c:v>5.5258457874611498E-2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C9-481F-8C59-039F326C5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990632"/>
        <c:axId val="351991288"/>
      </c:barChart>
      <c:catAx>
        <c:axId val="35199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91288"/>
        <c:crosses val="autoZero"/>
        <c:auto val="1"/>
        <c:lblAlgn val="ctr"/>
        <c:lblOffset val="100"/>
        <c:noMultiLvlLbl val="0"/>
      </c:catAx>
      <c:valAx>
        <c:axId val="35199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9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61E2-BD38-49EC-895B-E47DF1EFDF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0D9C5-DAEA-48AA-A41B-AF5838A2B5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4935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98B88-906E-4332-BF6D-E2511041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Car Brands (Small)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A36C7-632C-4D7D-9B48-FEE9DBD43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980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0920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1586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981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550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570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408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1793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740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1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20950893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8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36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29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198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6421C-1F5D-4882-8D6C-94BE7633F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08.12.2018 - 07.01.2019</a:t>
            </a:r>
          </a:p>
        </p:txBody>
      </p:sp>
    </p:spTree>
    <p:extLst>
      <p:ext uri="{BB962C8B-B14F-4D97-AF65-F5344CB8AC3E}">
        <p14:creationId xmlns:p14="http://schemas.microsoft.com/office/powerpoint/2010/main" val="2514281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5D665-5B4E-451E-B141-A6F559B86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Car Brands (Small)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DEB670-3F3D-41DD-ADEC-BBCCFD588A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000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F4434-EB82-4E6B-9F81-DA31813F6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01.01.2019 - 07.01.2019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1AEFF-B9D0-4D87-8D0F-DA747ACE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93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47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test</vt:lpstr>
      <vt:lpstr>Facebook Fans Table | Car Brands (Small)</vt:lpstr>
      <vt:lpstr>Facebook Interaction Rate By Post Type | Car Brands (Small)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Frederik Peiniger</dc:creator>
  <cp:lastModifiedBy>Frederik Peiniger</cp:lastModifiedBy>
  <cp:revision>1</cp:revision>
  <dcterms:created xsi:type="dcterms:W3CDTF">2019-01-17T14:58:00Z</dcterms:created>
  <dcterms:modified xsi:type="dcterms:W3CDTF">2019-01-17T14:58:08Z</dcterms:modified>
</cp:coreProperties>
</file>