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2.5240290521750999E-2</c:v>
                </c:pt>
                <c:pt idx="1">
                  <c:v>1.8373439219259002E-2</c:v>
                </c:pt>
                <c:pt idx="2">
                  <c:v>2.4227478525115E-2</c:v>
                </c:pt>
                <c:pt idx="3">
                  <c:v>2.562254707857E-2</c:v>
                </c:pt>
                <c:pt idx="4">
                  <c:v>4.0580289956580001E-2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5-4D52-A677-81583CFE30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Ferrari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1.9427410926540999E-2</c:v>
                </c:pt>
                <c:pt idx="1">
                  <c:v>0</c:v>
                </c:pt>
                <c:pt idx="2">
                  <c:v>3.2552098669959999E-2</c:v>
                </c:pt>
                <c:pt idx="3">
                  <c:v>0</c:v>
                </c:pt>
                <c:pt idx="4">
                  <c:v>1.6901260211604999E-2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45-4D52-A677-81583CFE30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Honda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8.3596732380645994E-2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45-4D52-A677-81583CFE30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BMW USA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8.3657308817058004E-2</c:v>
                </c:pt>
                <c:pt idx="3">
                  <c:v>6.3115134933315001E-3</c:v>
                </c:pt>
                <c:pt idx="4">
                  <c:v>9.4055099429394995E-2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45-4D52-A677-81583CFE3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861160"/>
        <c:axId val="274862144"/>
      </c:barChart>
      <c:catAx>
        <c:axId val="27486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2144"/>
        <c:crosses val="autoZero"/>
        <c:auto val="1"/>
        <c:lblAlgn val="ctr"/>
        <c:lblOffset val="100"/>
        <c:noMultiLvlLbl val="0"/>
      </c:catAx>
      <c:valAx>
        <c:axId val="27486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4D6C9-3F2F-47BB-9D50-DCF42994BB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83C46A-5687-471E-85BC-83300A0916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69578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637CA-F8C5-4545-AF53-7F1F9E41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Car Brands (Small)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726919-0D36-4FCC-B24F-D26D4DCC69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0651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CF3A5-BCC8-4DE8-B594-D7D5F16B9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05/20/2018 - 06/18/2018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68591-6FBC-4D51-B753-CC2C179A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491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Test</vt:lpstr>
      <vt:lpstr>Facebook Interaction Rate By Post Type | Car Brands (Small)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2018-06-20T15:20:21Z</dcterms:created>
  <dcterms:modified xsi:type="dcterms:W3CDTF">2018-06-20T15:20:28Z</dcterms:modified>
</cp:coreProperties>
</file>