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elgounaredsea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77</c:v>
                </c:pt>
                <c:pt idx="1">
                  <c:v>105</c:v>
                </c:pt>
                <c:pt idx="2">
                  <c:v>38</c:v>
                </c:pt>
                <c:pt idx="3">
                  <c:v>31</c:v>
                </c:pt>
                <c:pt idx="4">
                  <c:v>71</c:v>
                </c:pt>
                <c:pt idx="5">
                  <c:v>52</c:v>
                </c:pt>
                <c:pt idx="6">
                  <c:v>45</c:v>
                </c:pt>
                <c:pt idx="7">
                  <c:v>106</c:v>
                </c:pt>
                <c:pt idx="8">
                  <c:v>63</c:v>
                </c:pt>
                <c:pt idx="9">
                  <c:v>90</c:v>
                </c:pt>
                <c:pt idx="10">
                  <c:v>90</c:v>
                </c:pt>
                <c:pt idx="11">
                  <c:v>51</c:v>
                </c:pt>
                <c:pt idx="12">
                  <c:v>152</c:v>
                </c:pt>
                <c:pt idx="13">
                  <c:v>198</c:v>
                </c:pt>
                <c:pt idx="14">
                  <c:v>75</c:v>
                </c:pt>
                <c:pt idx="15">
                  <c:v>108</c:v>
                </c:pt>
                <c:pt idx="16">
                  <c:v>127</c:v>
                </c:pt>
                <c:pt idx="17">
                  <c:v>156</c:v>
                </c:pt>
                <c:pt idx="18">
                  <c:v>1094</c:v>
                </c:pt>
                <c:pt idx="19">
                  <c:v>7138</c:v>
                </c:pt>
                <c:pt idx="20">
                  <c:v>2226</c:v>
                </c:pt>
                <c:pt idx="21">
                  <c:v>2104</c:v>
                </c:pt>
                <c:pt idx="22">
                  <c:v>1556</c:v>
                </c:pt>
                <c:pt idx="23">
                  <c:v>1385</c:v>
                </c:pt>
                <c:pt idx="24">
                  <c:v>1929</c:v>
                </c:pt>
                <c:pt idx="25">
                  <c:v>2323</c:v>
                </c:pt>
                <c:pt idx="26">
                  <c:v>1865</c:v>
                </c:pt>
                <c:pt idx="27">
                  <c:v>3971</c:v>
                </c:pt>
                <c:pt idx="28">
                  <c:v>1712</c:v>
                </c:pt>
                <c:pt idx="29">
                  <c:v>1504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723-4209-85FB-F6617DC047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071800"/>
        <c:axId val="367072128"/>
      </c:lineChart>
      <c:dateAx>
        <c:axId val="367071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72128"/>
        <c:crosses val="autoZero"/>
        <c:auto val="1"/>
        <c:lblOffset val="100"/>
        <c:baseTimeUnit val="days"/>
      </c:dateAx>
      <c:valAx>
        <c:axId val="367072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71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elgounaredsea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36-47DE-98B9-97242D411C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7085576"/>
        <c:axId val="367089184"/>
      </c:radarChart>
      <c:catAx>
        <c:axId val="367085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89184"/>
        <c:crosses val="autoZero"/>
        <c:auto val="1"/>
        <c:lblAlgn val="ctr"/>
        <c:lblOffset val="100"/>
        <c:noMultiLvlLbl val="0"/>
      </c:catAx>
      <c:valAx>
        <c:axId val="36708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85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elgounaredsea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43709</c:v>
                </c:pt>
                <c:pt idx="1">
                  <c:v>43710</c:v>
                </c:pt>
                <c:pt idx="2">
                  <c:v>43711</c:v>
                </c:pt>
                <c:pt idx="3">
                  <c:v>43712</c:v>
                </c:pt>
                <c:pt idx="4">
                  <c:v>43713</c:v>
                </c:pt>
                <c:pt idx="5">
                  <c:v>43714</c:v>
                </c:pt>
                <c:pt idx="6">
                  <c:v>43715</c:v>
                </c:pt>
                <c:pt idx="7">
                  <c:v>43716</c:v>
                </c:pt>
                <c:pt idx="8">
                  <c:v>43717</c:v>
                </c:pt>
                <c:pt idx="9">
                  <c:v>43718</c:v>
                </c:pt>
                <c:pt idx="10">
                  <c:v>43719</c:v>
                </c:pt>
                <c:pt idx="11">
                  <c:v>43720</c:v>
                </c:pt>
                <c:pt idx="12">
                  <c:v>43721</c:v>
                </c:pt>
                <c:pt idx="13">
                  <c:v>43722</c:v>
                </c:pt>
                <c:pt idx="14">
                  <c:v>43723</c:v>
                </c:pt>
                <c:pt idx="15">
                  <c:v>43724</c:v>
                </c:pt>
                <c:pt idx="16">
                  <c:v>43725</c:v>
                </c:pt>
                <c:pt idx="17">
                  <c:v>43726</c:v>
                </c:pt>
                <c:pt idx="18">
                  <c:v>43727</c:v>
                </c:pt>
                <c:pt idx="19">
                  <c:v>43728</c:v>
                </c:pt>
                <c:pt idx="20">
                  <c:v>43729</c:v>
                </c:pt>
                <c:pt idx="21">
                  <c:v>43730</c:v>
                </c:pt>
                <c:pt idx="22">
                  <c:v>43731</c:v>
                </c:pt>
                <c:pt idx="23">
                  <c:v>43732</c:v>
                </c:pt>
                <c:pt idx="24">
                  <c:v>43733</c:v>
                </c:pt>
                <c:pt idx="25">
                  <c:v>43734</c:v>
                </c:pt>
                <c:pt idx="26">
                  <c:v>43735</c:v>
                </c:pt>
                <c:pt idx="27">
                  <c:v>43736</c:v>
                </c:pt>
                <c:pt idx="28">
                  <c:v>43737</c:v>
                </c:pt>
                <c:pt idx="29">
                  <c:v>43738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177294</c:v>
                </c:pt>
                <c:pt idx="1">
                  <c:v>177399</c:v>
                </c:pt>
                <c:pt idx="2">
                  <c:v>177437</c:v>
                </c:pt>
                <c:pt idx="3">
                  <c:v>177468</c:v>
                </c:pt>
                <c:pt idx="4">
                  <c:v>177539</c:v>
                </c:pt>
                <c:pt idx="5">
                  <c:v>177591</c:v>
                </c:pt>
                <c:pt idx="6">
                  <c:v>177636</c:v>
                </c:pt>
                <c:pt idx="7">
                  <c:v>177742</c:v>
                </c:pt>
                <c:pt idx="8">
                  <c:v>177805</c:v>
                </c:pt>
                <c:pt idx="9">
                  <c:v>177895</c:v>
                </c:pt>
                <c:pt idx="10">
                  <c:v>177985</c:v>
                </c:pt>
                <c:pt idx="11">
                  <c:v>178036</c:v>
                </c:pt>
                <c:pt idx="12">
                  <c:v>178188</c:v>
                </c:pt>
                <c:pt idx="13">
                  <c:v>178386</c:v>
                </c:pt>
                <c:pt idx="14">
                  <c:v>178461</c:v>
                </c:pt>
                <c:pt idx="15">
                  <c:v>178569</c:v>
                </c:pt>
                <c:pt idx="16">
                  <c:v>178696</c:v>
                </c:pt>
                <c:pt idx="17">
                  <c:v>178852</c:v>
                </c:pt>
                <c:pt idx="18">
                  <c:v>179946</c:v>
                </c:pt>
                <c:pt idx="19">
                  <c:v>187084</c:v>
                </c:pt>
                <c:pt idx="20">
                  <c:v>189310</c:v>
                </c:pt>
                <c:pt idx="21">
                  <c:v>191414</c:v>
                </c:pt>
                <c:pt idx="22">
                  <c:v>192970</c:v>
                </c:pt>
                <c:pt idx="23">
                  <c:v>194355</c:v>
                </c:pt>
                <c:pt idx="24">
                  <c:v>196284</c:v>
                </c:pt>
                <c:pt idx="25">
                  <c:v>198607</c:v>
                </c:pt>
                <c:pt idx="26">
                  <c:v>200472</c:v>
                </c:pt>
                <c:pt idx="27">
                  <c:v>204443</c:v>
                </c:pt>
                <c:pt idx="28">
                  <c:v>206155</c:v>
                </c:pt>
                <c:pt idx="29">
                  <c:v>207659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D98-44B4-B3AD-31ED96BFD8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086560"/>
        <c:axId val="367083936"/>
      </c:lineChart>
      <c:dateAx>
        <c:axId val="367086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83936"/>
        <c:crosses val="autoZero"/>
        <c:auto val="1"/>
        <c:lblOffset val="100"/>
        <c:baseTimeUnit val="days"/>
      </c:dateAx>
      <c:valAx>
        <c:axId val="367083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8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Followers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elgounaredsea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0.72954815551405505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93-4983-9DD5-C02365CDA7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091152"/>
        <c:axId val="367090496"/>
      </c:barChart>
      <c:catAx>
        <c:axId val="3670911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90496"/>
        <c:crosses val="autoZero"/>
        <c:auto val="1"/>
        <c:lblAlgn val="ctr"/>
        <c:lblOffset val="100"/>
        <c:noMultiLvlLbl val="0"/>
      </c:catAx>
      <c:valAx>
        <c:axId val="367090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09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B0C09E-C83D-44EF-8F9D-7B8BC0098C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BE97E9-D155-4A6A-B94F-BE90ACC82C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Technowireless</a:t>
            </a:r>
          </a:p>
        </p:txBody>
      </p:sp>
    </p:spTree>
    <p:extLst>
      <p:ext uri="{BB962C8B-B14F-4D97-AF65-F5344CB8AC3E}">
        <p14:creationId xmlns:p14="http://schemas.microsoft.com/office/powerpoint/2010/main" val="4294306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F89E16-079A-4A05-BE81-C92CA35654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elgounaredsea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7D72BA-2DDC-4947-86B3-CCDBEB3C35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62361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41527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27044752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347053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4102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768364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092176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602844939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038617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27537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4431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705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elgounaredsea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1.0530 %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93835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A772C4-B527-4B9E-B774-7F4E860753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336381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196D0B-E578-4289-A794-6A5AC64D8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elgounaredsea - 1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DE69AF-4BD2-43E8-98C2-A47BBB3DEB9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01149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04964780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91775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8298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8271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12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274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6485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84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- 2019-09-29 12:42:34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Collaborating with world-renowned architecture firm SB Architects, Fanadir Marina was created by drawing inspiration from El Gouna’s warm and earthy tones combined with highlights of Nubian architecture. For more information visit  https://www.elgouna.com/residences/fanadir-marina/ or call 16595.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Carousel_album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1114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5E562C-67D8-4A44-AE5A-A037E2251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584345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AA3F05-E432-4197-B2F6-6BFF1918A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elgounaredsea - 2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7F165C-2F8C-4959-BE9C-63E40BD829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3070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60334108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87083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8081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08438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3205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21265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49654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287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- 2019-09-28 20:53:41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It was only fitting for a town that vied to create a space that encourages arts and culture to serve as the grounds for what has become one of the biggest regional film festivals. After wrapping up #GFF19, we look back to the nine film-packed days in tu_berlin_campus_elgouna, where all the starry-eyed film buffs and cinema’s biggest names gathered for sensational film programs and events. #ElGounaStateOfMind #LifeAsItShouldBe #ElGounaRedSea #OrascomDevelopment #GFF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4038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22:08:03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02140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9FD7B0-18E9-4728-AE4B-74B5F8CE1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7365160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0BD0A6-D9CC-4A02-9617-0447DAF6FA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elgounaredsea - 3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54A4B1-3BDA-4578-B9A8-057B9CA07A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4138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5020572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63175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1430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6472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51959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63762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4038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844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22:03:38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577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22:02:55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948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22:01:38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Carousel_album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7456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E4CBCE-57D8-4498-979A-0DCABC96EC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2474751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DC463F-3138-44E3-8649-5221B71EB6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elgounaredsea - 4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A12394-B013-42CD-949A-C87F54DAF7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997762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063995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518139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585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5133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920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52261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52763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18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21:59:28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0.9268 %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32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21:58:24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0.4145 %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9526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21:57:31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1.6750 %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84719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7FF17-9F26-4C97-8C24-DC6721E93B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4068492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D2DCC3-575A-424B-89A1-698D3CE6AB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elgounaredsea - 5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116FC3-B237-47C0-8703-7035BF264C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2484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6082728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806414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0613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77991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915140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980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6231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239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21:56:14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0.6530 %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604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21:54:54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03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21:53:11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1.5803 %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537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D15DE5-1A00-421A-BE06-97AF809C81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1851816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41944-C6A8-4260-8FBB-18B13DFC9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elgounaredsea - 6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F1EFE6-9477-473F-B245-066FF5E8481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522718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350332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95963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2395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99313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73920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1466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2384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215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21:52:02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49402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21:50:50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1.7105 %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41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21:48:29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38198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EECBFC-43B6-471C-81F5-AA24623286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3713771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4C6059-31C6-4AAD-9C90-C665D52A0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elgounaredsea - 7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E0E3B7D-E283-4C3E-8FD2-FE3C2ADB48F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28062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75983365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45615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013307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3921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57262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67443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4747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834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21:48:00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716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21:46:55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222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21:36:51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0.4844 %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45624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0C72D4-AD10-4E03-B2E5-C7EF5A18D0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8592327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1659B-63FF-4389-B4B8-D1B63ECAF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elgounaredsea - 8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33529E-F376-4720-8F37-9180D07C4F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18190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781688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726459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5253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05630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09986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3917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35892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002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21:27:56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115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21:21:35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713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21:21:09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1.1603 %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8626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75666-831D-4E6E-9947-8943312B24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901806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37A14-3A6A-4F78-9F98-336267670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elgounaredsea - 9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616A55-5326-45D5-993B-B402F4108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87755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4789908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601274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765809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682854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3801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2885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81613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830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21:20:33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0.2998 %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1227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21:11:35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1.1528 %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2489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21:11:07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49416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3B45CF-CA89-4BAA-AFBE-8AC50D54A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30904686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099FD-0B14-4AC3-940B-C3B6758A1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elgounaredsea - 10 of 10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15F3F4-5ED1-4F2E-9F30-C44BF05309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95991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5763686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458900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13507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297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63165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12357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0912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2560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elgounaredsea - 2019-09-27 21:10:04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#ElGounaLIVE from the elgounafilmfestivalofficial closing ceremony // Link in bio for live stream. #GFF19 #ElGounaStateOfMind #LifeAsItShouldBe #ElGounaRedSea #OrascomDevelopmen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undefinedmedia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10/09/2019 04:07:52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36998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9CD36D-88BC-4F28-820C-06E8136D0E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</p:spTree>
    <p:extLst>
      <p:ext uri="{BB962C8B-B14F-4D97-AF65-F5344CB8AC3E}">
        <p14:creationId xmlns:p14="http://schemas.microsoft.com/office/powerpoint/2010/main" val="883012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796CB-4DD8-4B98-B7B5-B6B8EB568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elgounaredsea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DEB06D-E052-46F4-B434-E9AB7AAC37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96606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4CA2489-AA8A-44AF-AA81-CD0DD32016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BB5A1C-5CD7-4892-9C03-84B417FAA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1925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41EC1-C8D6-4DD7-91EA-0A033EE78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elgounaredsea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9D8481-DA4F-4DD1-BD75-5AB38CE03C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79026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71DECF-43B9-4106-973F-91D5F644A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B3A778-3FC5-49D3-A8EC-BBC39B5736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6787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C2196-72E3-42B3-8C51-8C0635FDCA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elgounaredsea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5B5B1F-803E-4149-A063-0C0999E3AB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979955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211BCA-5A7B-4508-A403-D39877FA2F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182D3-5E0A-41DD-A3F9-7C6345127F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84808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04B52D-CC7B-4CA3-9347-B92CCFC37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Custom Followers Change Rate Instagram | elgounaredsea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0CD9FC-CA0C-43B2-8DB9-42A5CF1CF0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443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6160B-ED31-443C-A967-C0EF959E87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FB3D2-BA7E-429B-9217-634ED5B41F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331402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584</Words>
  <Application>Microsoft Office PowerPoint</Application>
  <PresentationFormat>On-screen Show (4:3)</PresentationFormat>
  <Paragraphs>301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Instagram</vt:lpstr>
      <vt:lpstr>Instagram Key Metrics Table | elgounaredsea</vt:lpstr>
      <vt:lpstr>Instagram Posts Table | elgounaredsea - 1 of 10</vt:lpstr>
      <vt:lpstr>Instagram Posts Table | elgounaredsea - 2 of 10</vt:lpstr>
      <vt:lpstr>Instagram Posts Table | elgounaredsea - 3 of 10</vt:lpstr>
      <vt:lpstr>Instagram Posts Table | elgounaredsea - 4 of 10</vt:lpstr>
      <vt:lpstr>Instagram Posts Table | elgounaredsea - 5 of 10</vt:lpstr>
      <vt:lpstr>Instagram Posts Table | elgounaredsea - 6 of 10</vt:lpstr>
      <vt:lpstr>Instagram Posts Table | elgounaredsea - 7 of 10</vt:lpstr>
      <vt:lpstr>Instagram Posts Table | elgounaredsea - 8 of 10</vt:lpstr>
      <vt:lpstr>Instagram Posts Table | elgounaredsea - 9 of 10</vt:lpstr>
      <vt:lpstr>Instagram Posts Table | elgounaredsea - 10 of 10</vt:lpstr>
      <vt:lpstr>Instagram Followers Change | elgounaredsea</vt:lpstr>
      <vt:lpstr>Instagram Key Metrics Radar | elgounaredsea</vt:lpstr>
      <vt:lpstr>Instagram Followers Total | elgounaredsea</vt:lpstr>
      <vt:lpstr>Instagram Custom Followers Change Rate Instagram | elgounaredsea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Frederik Peiniger</dc:creator>
  <cp:lastModifiedBy>Frederik Peiniger</cp:lastModifiedBy>
  <cp:revision>1</cp:revision>
  <dcterms:created xsi:type="dcterms:W3CDTF">2019-10-09T15:50:49Z</dcterms:created>
  <dcterms:modified xsi:type="dcterms:W3CDTF">2019-10-09T15:51:16Z</dcterms:modified>
</cp:coreProperties>
</file>