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2B0B3-D6A5-430D-9D38-7F8235CD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C64F8-3F00-41A8-9D85-F0E3E38C8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529324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29174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274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0586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8836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304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1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- 2018-04-18 18:09:10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عرض العمرة من ڤودافون .. هتستمتع بـ ٣ أضعاف باقات انترنت التجوال حتى ٤.٥ جيجا
للاشتراك كلم #٢٠٢*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1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- 2018-04-17 18:16:32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معندكش خط أرضي في البيت، النت الهوائي هيوصلك في أي مكان بباقات تصل إلى 85 جيجا ومن غير ما ولا ميجا تروح عليك.
للمزيد كلم ٨٠٠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8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- 2018-04-17 14:45:35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 بنتجمع على حاجة بتبقى اقوى من اى حاجة...
مبروك محمد صلاح الفوز بأفضل هدف في دور الـ ٨ و تحقيق هدف ولقب جديد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رقم1_بيجمعنا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- 2018-04-17 10:40:22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النهارده ماتش الاهلي و وادي دجلة الساعة
 5:30 م .. توقعاتك ايه للتشكيل؟
كلم #1* واشترك في عالم النادي الأهلي وكمان ممكن تخلي اغنية "انا الأهلي" كول تونك!
#الدوري_ياأهلي
#انا_الاهلي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8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- 2018-04-16 10:11:45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الأن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Y9 2018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Y7 Prime 2018  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 ڤودافون وكمان ممكن تقسطه على 6 شهور بدون فوائد
للمزيد زور أقرب فرع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65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65A6F-CBD9-4805-A526-B4845F839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237195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C3EC-83A6-4A24-800D-24B5D361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2EB73-9DED-479B-BDD4-F9C329AD0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509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20314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2816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9184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992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2600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39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- 2018-04-15 12:17:43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اللي احتاجتلهم و خذلوك.. من النهاردة مالهمش مكان في حياتك تاني.
مع ڤودافون ريدي ديجيتال.. مش هتتحوج لحد تاني
للمزيد من المعلومات كلم 16247
او زور موقعنا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vf.eg/Digital-Instagram1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تطبق الشروط والاحكام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- 2018-04-14 19:56:22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بهدايا من النادي الأهلي حصرياً من ڤودافون لما تشتري تليفونات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
Y7 Prime, GR3 2017, GR5 2017, Y5 2017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من اللينك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https://goo.gl/nZiCRX ;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من أي فرع من فروع ڤودافون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3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- 2018-04-14 10:01:26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لو اشتريت أونلاين بأكتر من 500 جنيه هتقدر تقسط على 6 شهور بدون فوائد أو على سنة.
اشتري أونلاين من اللينك ده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https://goo.gl/ERuFAo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- 2018-04-13 19:10:50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ليك جيجا ببلاش!
نزل تطبيق انا ﭬﻮداﻓﻮن دلوقتى واستمتع ب 500 ميجابايت سوشيال و 500 ميجابايت ﭬيديو
نزل التطبيق من اللينك ده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http://vf.eg/AnaVodafone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- 2018-04-13 16:50:09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صلاح يصنع التاريخ بحصوله على أحسن لاعب في الدوري ثلاث مرات فى نفس الموسم! 
مبروك... اللي جاي اقوي. #رقم١_بيجمعنا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274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D0B21-A2FB-4081-81E1-840FF8631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3778590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55CE-1322-48BD-AFC8-18FBD37A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61330-3173-427D-BD3F-C99D99352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22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87287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0202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093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0534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833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0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- 2018-04-13 12:09:14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النهاردة ماتش الاهلي والداخلية في
 دور الـ١٦ 
لبطولة كأس مصر الساعة ٧ ومشوار جديد للأهلي لتحقيق الكأس رقم ٣٧ والثنائية
توقعاتك إيه للنتيجة؟
كلم #١* واشترك في عالم النادي الأهلي وكمان ممكن تخلي اغنية "انا الأهلي" كول تونك!
#انا_الأهلى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23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- 2018-04-11 12:17:18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اشترى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Grand Prime pro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أى مكان فى مصر و فلوسك كلها هترجعلك من ڤودافون
كلم #2001*
اشتري من اللينك ده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https://goo.gl/4E1V8u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57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- 2018-04-10 17:39:06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 #١١* و اشترك في عالم محمد صلاح و كل جول هيجيبه هيجيلك 11 دقيقة هدية.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6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- 2018-04-09 08:01:10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سنة و أنتم طيبين بمناسبة شم النسيم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6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F2991-BF46-4879-91C4-ED7674F37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635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41143-B8C0-41AD-842A-5E717996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68F9D-197A-43A5-94CC-98E1541834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73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12713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2394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122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3984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323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6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- 2018-04-06 21:32:32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فقط من ڤودافون تقدر تشترى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6 32GB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ب7444ج و تقسط ب650ج على 12 شهر
 و كمان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32GB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ب12499ج و تقسط ب1090ج على 12 شهر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بنك مصر و البنك الاهلى
العرض ساري لما تشتري من فروع ڤودافون او من اللينك ده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https://goo.gl/BJMDo9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47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- 2018-04-05 18:01:34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فقط لعملاء فليكس!! خصم 25% من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Town Team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للملابس على فاتورتك و كمان 10% إضافية
 على الخصومات الحالية.
للاشتراك ابعت 3 لـ 1110 ببلاش
#خليك_فليكس...تعمل اكتر
إستمتع بالعرض لحد 10 مرات في اي وقت من اي فرع حتى 30/04/2018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0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- 2018-04-04 22:16:15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اداء رائع لفريق ليفربول و مبروك محمد صلاح الهدف رقم ٧ في البطولة كلم #١١* 
و اشترك في عالم محمد صلاح وهيجيلك ١١ دقيقة هدية علي كل جول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30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241AD-2061-41CB-9535-767A97E4E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1219230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965C-5A78-4EA7-ADA0-7E642A3A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1042A-BF14-47DE-AADA-7CE11497D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608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10962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6802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6180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2207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3627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7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- 2018-04-04 13:24:27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كروت الفكة من فودافون بتعمل كل حاجة! اشحن كارت الفكة دلوقتي دقايق لكل الشبكات وكمان ميجابيتس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58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- 2018-04-02 19:33:43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اشترى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Grand Prime pro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اى مكان فى مصر و فلوسك كلها هترجعلك من ڤودافون
كلم #2001*
اشتري من اللينك ده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https://goo.gl/4E1V8u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4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- 2018-04-02 13:57:12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ڤودافون بتحتفل مع جماهير النادي الأهلي باغنيه جديدة بمناسبة الدوري الأربعين! 
إسمع أغنية "أنا الأهلي" قبل اي حد كلم #120* بجنيه و نص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1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- 2018-03-31 18:03:05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تحجز موبايلك أونلاين 
وتستلمه على طول في خلال 24 ساعه من أقرب فرع ليك
وكمان ممكن تقسطه لحد 12 شهر من اللينك ده  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https://goo.gl/X9pedY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3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- 2018-03-30 12:01:21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#فريق_010 بتاعك؟ اعملهم تاج و كبر فريقك من #رقم الموبايل*10* علشان يرجعلكوا هدايا أكبر كل يوم.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59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- 2018-03-29 11:09:47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 كام تشيرت لصلاح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074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AD372-51B7-4ED9-B2CA-8EAF6A419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3613623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334F-3C10-442C-A627-F3BDE70A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vodafoneegypt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0DC73-FB57-402F-85A3-C4B8E32F6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525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2223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716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2110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2563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9443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3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- 2018-03-28 10:47:23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جنونهم بيه عين العقل…  شايفينه شبهم, نسخة منهم!
قولنا اكتر حاجة بتحبها في محمد صلاح؟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51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vodafoneegypt - 2018-03-27 14:00:47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علشان لما بنتجمع على حاجة بتبقى اقوى من اي حاجة!
كلم #10* و جمع كل صحابك في فريق 010 على الشبكة رقم واحد و كل اللي هاتصرفوه  ڤودافون هتجمعوا وترجعهلكو تاني يوم هدية
اللي جاي اقوي
#فريق_010
#رقم1_بيجمعنا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920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D5EE9-C155-4324-963F-703EB2F88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503883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331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vodafoneegypt - 1 of 6</vt:lpstr>
      <vt:lpstr>Instagram Posts Table | vodafoneegypt - 2 of 6</vt:lpstr>
      <vt:lpstr>Instagram Posts Table | vodafoneegypt - 3 of 6</vt:lpstr>
      <vt:lpstr>Instagram Posts Table | vodafoneegypt - 4 of 6</vt:lpstr>
      <vt:lpstr>Instagram Posts Table | vodafoneegypt - 5 of 6</vt:lpstr>
      <vt:lpstr>Instagram Posts Table | vodafoneegypt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vodafoneegypt - 1 of 6</dc:title>
  <dc:creator>Administrator</dc:creator>
  <cp:lastModifiedBy>Administrator</cp:lastModifiedBy>
  <cp:revision>1</cp:revision>
  <dcterms:created xsi:type="dcterms:W3CDTF">2018-04-21T13:21:24Z</dcterms:created>
  <dcterms:modified xsi:type="dcterms:W3CDTF">2018-04-21T13:22:53Z</dcterms:modified>
</cp:coreProperties>
</file>