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vodafoneegypt (Vodafone Egypt)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54.838700000000003</c:v>
                </c:pt>
                <c:pt idx="2">
                  <c:v>25</c:v>
                </c:pt>
                <c:pt idx="3">
                  <c:v>63.636400000000002</c:v>
                </c:pt>
                <c:pt idx="4">
                  <c:v>72.7273</c:v>
                </c:pt>
                <c:pt idx="5">
                  <c:v>71.617400000000004</c:v>
                </c:pt>
                <c:pt idx="6">
                  <c:v>67.389200000000002</c:v>
                </c:pt>
                <c:pt idx="7">
                  <c:v>41.3491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F3-45E9-9636-BB897CA9BA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orange_egypt (Orange Egypt)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28.686499999999999</c:v>
                </c:pt>
                <c:pt idx="1">
                  <c:v>54.838700000000003</c:v>
                </c:pt>
                <c:pt idx="2">
                  <c:v>25</c:v>
                </c:pt>
                <c:pt idx="3">
                  <c:v>100</c:v>
                </c:pt>
                <c:pt idx="4">
                  <c:v>90.909099999999995</c:v>
                </c:pt>
                <c:pt idx="5">
                  <c:v>23.091200000000001</c:v>
                </c:pt>
                <c:pt idx="6">
                  <c:v>61.498100000000001</c:v>
                </c:pt>
                <c:pt idx="7">
                  <c:v>74.341099999999997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F3-45E9-9636-BB897CA9BA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etisalatmisr (Etisalat Misr)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71.3095</c:v>
                </c:pt>
                <c:pt idx="1">
                  <c:v>100</c:v>
                </c:pt>
                <c:pt idx="2">
                  <c:v>50</c:v>
                </c:pt>
                <c:pt idx="3">
                  <c:v>50</c:v>
                </c:pt>
                <c:pt idx="4">
                  <c:v>100</c:v>
                </c:pt>
                <c:pt idx="5">
                  <c:v>100</c:v>
                </c:pt>
                <c:pt idx="6">
                  <c:v>96.552199999999999</c:v>
                </c:pt>
                <c:pt idx="7">
                  <c:v>42.220700000000001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F3-45E9-9636-BB897CA9BA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telecom.egypt (Telecom Egypt)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18.8613</c:v>
                </c:pt>
                <c:pt idx="1">
                  <c:v>93.548400000000001</c:v>
                </c:pt>
                <c:pt idx="2">
                  <c:v>100</c:v>
                </c:pt>
                <c:pt idx="3">
                  <c:v>36.363599999999998</c:v>
                </c:pt>
                <c:pt idx="4">
                  <c:v>93.181799999999996</c:v>
                </c:pt>
                <c:pt idx="5">
                  <c:v>24.5441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F3-45E9-9636-BB897CA9B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628928"/>
        <c:axId val="162514352"/>
      </c:radarChart>
      <c:catAx>
        <c:axId val="14462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14352"/>
        <c:crosses val="autoZero"/>
        <c:auto val="1"/>
        <c:lblAlgn val="ctr"/>
        <c:lblOffset val="100"/>
        <c:noMultiLvlLbl val="0"/>
      </c:catAx>
      <c:valAx>
        <c:axId val="16251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62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CC4CA-0AD7-4039-95B2-F01231FD0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FD282D-3C4B-43E9-B0C3-FDCA15AE1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953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42679-02E7-4552-A84F-DFFEF8D6B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E60B7-ACDD-4C55-8650-BAAC3A70C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728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Radar</dc:title>
  <dc:creator>Administrator</dc:creator>
  <cp:lastModifiedBy>Administrator</cp:lastModifiedBy>
  <cp:revision>1</cp:revision>
  <dcterms:created xsi:type="dcterms:W3CDTF">2018-03-04T13:23:01Z</dcterms:created>
  <dcterms:modified xsi:type="dcterms:W3CDTF">2018-03-04T13:23:08Z</dcterms:modified>
</cp:coreProperties>
</file>