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341A-489E-B48E-E128843B32C9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Sheet1!$C$2:$C$7</c:f>
            </c:numRef>
          </c:val>
          <c:extLst>
            <c:ext xmlns:c16="http://schemas.microsoft.com/office/drawing/2014/chart" uri="{C3380CC4-5D6E-409C-BE32-E72D297353CC}">
              <c16:uniqueId val="{00000001-341A-489E-B48E-E128843B32C9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Sheet1!$D$2:$D$7</c:f>
            </c:numRef>
          </c:val>
          <c:extLst>
            <c:ext xmlns:c16="http://schemas.microsoft.com/office/drawing/2014/chart" uri="{C3380CC4-5D6E-409C-BE32-E72D297353CC}">
              <c16:uniqueId val="{00000002-341A-489E-B48E-E128843B32C9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Sheet1!$E$2:$E$7</c:f>
            </c:numRef>
          </c:val>
          <c:extLst>
            <c:ext xmlns:c16="http://schemas.microsoft.com/office/drawing/2014/chart" uri="{C3380CC4-5D6E-409C-BE32-E72D297353CC}">
              <c16:uniqueId val="{00000003-341A-489E-B48E-E128843B32C9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Sheet1!$F$2:$F$7</c:f>
            </c:numRef>
          </c:val>
          <c:extLst>
            <c:ext xmlns:c16="http://schemas.microsoft.com/office/drawing/2014/chart" uri="{C3380CC4-5D6E-409C-BE32-E72D297353CC}">
              <c16:uniqueId val="{00000004-341A-489E-B48E-E128843B32C9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Sheet1!$G$2:$G$7</c:f>
            </c:numRef>
          </c:val>
          <c:extLst>
            <c:ext xmlns:c16="http://schemas.microsoft.com/office/drawing/2014/chart" uri="{C3380CC4-5D6E-409C-BE32-E72D297353CC}">
              <c16:uniqueId val="{00000005-341A-489E-B48E-E128843B32C9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Sheet1!$H$2:$H$7</c:f>
            </c:numRef>
          </c:val>
          <c:extLst>
            <c:ext xmlns:c16="http://schemas.microsoft.com/office/drawing/2014/chart" uri="{C3380CC4-5D6E-409C-BE32-E72D297353CC}">
              <c16:uniqueId val="{00000006-341A-489E-B48E-E128843B32C9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Sheet1!$I$2:$I$7</c:f>
            </c:numRef>
          </c:val>
          <c:extLst>
            <c:ext xmlns:c16="http://schemas.microsoft.com/office/drawing/2014/chart" uri="{C3380CC4-5D6E-409C-BE32-E72D297353CC}">
              <c16:uniqueId val="{00000007-341A-489E-B48E-E128843B32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721856"/>
        <c:axId val="14715624"/>
      </c:barChart>
      <c:catAx>
        <c:axId val="14721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15624"/>
        <c:crosses val="autoZero"/>
        <c:auto val="1"/>
        <c:lblAlgn val="ctr"/>
        <c:lblOffset val="100"/>
        <c:noMultiLvlLbl val="0"/>
      </c:catAx>
      <c:valAx>
        <c:axId val="14715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21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61AD7-A9FA-4183-BCDA-6322EE5A8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189FF5-03F8-4C37-A7C3-CF1529134B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0769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F94EFE-F283-4BA9-880D-9264D8EA65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05/11/2015 - 05/10/2019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072645-3F0A-4002-9595-14A573F75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8450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All Pages</dc:title>
  <dc:creator>Frederik Peiniger</dc:creator>
  <cp:lastModifiedBy>Frederik Peiniger</cp:lastModifiedBy>
  <cp:revision>1</cp:revision>
  <dcterms:created xsi:type="dcterms:W3CDTF">2019-05-11T20:07:54Z</dcterms:created>
  <dcterms:modified xsi:type="dcterms:W3CDTF">2019-05-11T20:07:59Z</dcterms:modified>
</cp:coreProperties>
</file>