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AB91-4A26-96E0-A4BA6E239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37480"/>
        <c:axId val="298135184"/>
      </c:lineChart>
      <c:catAx>
        <c:axId val="29813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35184"/>
        <c:crosses val="autoZero"/>
        <c:auto val="1"/>
        <c:lblAlgn val="ctr"/>
        <c:lblOffset val="100"/>
        <c:noMultiLvlLbl val="0"/>
      </c:catAx>
      <c:valAx>
        <c:axId val="29813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3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25834-B5DB-4AEB-8786-A63CD4F78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Emerson Commercial &amp; Residential Solutions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28B35D-736B-4493-A92C-27F91B686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721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0B3F8-8C14-44F2-BE9A-CC614F65C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4C516-9A3F-43D4-A5BE-5D31DAB9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493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Emerson Commercial &amp; Residential Solutions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Emerson Commercial &amp; Residential Solutions</dc:title>
  <dc:creator>Administrator</dc:creator>
  <cp:lastModifiedBy>Administrator</cp:lastModifiedBy>
  <cp:revision>1</cp:revision>
  <dcterms:created xsi:type="dcterms:W3CDTF">2018-11-20T19:29:52Z</dcterms:created>
  <dcterms:modified xsi:type="dcterms:W3CDTF">2018-11-20T19:30:02Z</dcterms:modified>
</cp:coreProperties>
</file>