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smartfitco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2/3/2020</c:v>
                </c:pt>
                <c:pt idx="1">
                  <c:v>3/3/2020</c:v>
                </c:pt>
                <c:pt idx="2">
                  <c:v>4/3/2020</c:v>
                </c:pt>
                <c:pt idx="3">
                  <c:v>5/3/2020</c:v>
                </c:pt>
                <c:pt idx="4">
                  <c:v>6/3/2020</c:v>
                </c:pt>
                <c:pt idx="5">
                  <c:v>7/3/2020</c:v>
                </c:pt>
                <c:pt idx="6">
                  <c:v>8/3/2020</c:v>
                </c:pt>
                <c:pt idx="7">
                  <c:v>9/3/2020</c:v>
                </c:pt>
                <c:pt idx="8">
                  <c:v>10/3/2020</c:v>
                </c:pt>
                <c:pt idx="9">
                  <c:v>11/3/2020</c:v>
                </c:pt>
                <c:pt idx="10">
                  <c:v>12/3/2020</c:v>
                </c:pt>
                <c:pt idx="11">
                  <c:v>13/03/2020</c:v>
                </c:pt>
                <c:pt idx="12">
                  <c:v>14/03/2020</c:v>
                </c:pt>
                <c:pt idx="13">
                  <c:v>15/03/2020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218882</c:v>
                </c:pt>
                <c:pt idx="1">
                  <c:v>219189</c:v>
                </c:pt>
                <c:pt idx="2">
                  <c:v>219483</c:v>
                </c:pt>
                <c:pt idx="3">
                  <c:v>219806</c:v>
                </c:pt>
                <c:pt idx="4">
                  <c:v>220046</c:v>
                </c:pt>
                <c:pt idx="5">
                  <c:v>220203</c:v>
                </c:pt>
                <c:pt idx="6">
                  <c:v>220364</c:v>
                </c:pt>
                <c:pt idx="7">
                  <c:v>220535</c:v>
                </c:pt>
                <c:pt idx="8">
                  <c:v>220744</c:v>
                </c:pt>
                <c:pt idx="9">
                  <c:v>221042</c:v>
                </c:pt>
                <c:pt idx="10">
                  <c:v>221333</c:v>
                </c:pt>
                <c:pt idx="11">
                  <c:v>221622</c:v>
                </c:pt>
                <c:pt idx="12">
                  <c:v>221904</c:v>
                </c:pt>
                <c:pt idx="13">
                  <c:v>222257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58-4804-A0A4-FD080556BA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13648"/>
        <c:axId val="41908400"/>
      </c:lineChart>
      <c:catAx>
        <c:axId val="4191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08400"/>
        <c:crosses val="autoZero"/>
        <c:auto val="1"/>
        <c:lblAlgn val="ctr"/>
        <c:lblOffset val="100"/>
        <c:noMultiLvlLbl val="0"/>
      </c:catAx>
      <c:valAx>
        <c:axId val="4190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1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70858-4DA5-414B-8DC0-3E769A54A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smartfitco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4076FF-050F-40E8-8B53-A8CEE1BB0A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1533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EE32B-36A0-48EE-8286-58F9F6576B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02/03/2020 - 15/03/2020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40215-2611-4B36-844C-0EFBF2AD7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1731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smartfitco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smartfitco</dc:title>
  <dc:creator>Frederik Peiniger</dc:creator>
  <cp:lastModifiedBy>Frederik Peiniger</cp:lastModifiedBy>
  <cp:revision>1</cp:revision>
  <dcterms:created xsi:type="dcterms:W3CDTF">2020-03-27T23:36:13Z</dcterms:created>
  <dcterms:modified xsi:type="dcterms:W3CDTF">2020-03-27T23:36:21Z</dcterms:modified>
</cp:coreProperties>
</file>