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Sheet1!$A$2:$A$632</c:f>
            </c:multiLvlStrRef>
          </c:cat>
          <c:val>
            <c:numRef>
              <c:f>Sheet1!$B$2:$B$632</c:f>
            </c:numRef>
          </c:val>
          <c:smooth val="0"/>
          <c:extLst>
            <c:ext xmlns:c16="http://schemas.microsoft.com/office/drawing/2014/chart" uri="{C3380CC4-5D6E-409C-BE32-E72D297353CC}">
              <c16:uniqueId val="{00000000-617C-42EB-A90E-2065314DE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424216"/>
        <c:axId val="395424544"/>
      </c:lineChart>
      <c:catAx>
        <c:axId val="39542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24544"/>
        <c:crosses val="autoZero"/>
        <c:auto val="1"/>
        <c:lblAlgn val="ctr"/>
        <c:lblOffset val="100"/>
        <c:noMultiLvlLbl val="0"/>
      </c:catAx>
      <c:valAx>
        <c:axId val="39542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2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41886-08EF-4409-B3D7-5E3AE231A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zeitimbild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8F15FF-DD72-4A9F-8455-F6993E4E91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609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D3789-2B02-4DD9-91AA-BCE03DD69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01/01/2024 - 09/22/2025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26E2B-C90C-4301-AB35-0153F3B0B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034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zeitimbild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zeitimbild</dc:title>
  <dc:creator>Frederik Born</dc:creator>
  <cp:lastModifiedBy>Frederik Born</cp:lastModifiedBy>
  <cp:revision>1</cp:revision>
  <dcterms:created xsi:type="dcterms:W3CDTF">2025-09-23T09:18:28Z</dcterms:created>
  <dcterms:modified xsi:type="dcterms:W3CDTF">2025-09-23T09:18:32Z</dcterms:modified>
</cp:coreProperties>
</file>