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63F66-C47F-4AB9-850B-F2219020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Alle ORF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E26A91-DBFA-4BD7-B3C0-5BCB6CC5FE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8695221"/>
              </p:ext>
            </p:extLst>
          </p:nvPr>
        </p:nvGraphicFramePr>
        <p:xfrm>
          <a:off x="457200" y="1731963"/>
          <a:ext cx="8229600" cy="432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5369371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4507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1518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2859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0193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69541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1358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1526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5567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676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orf - 2019-03-31 21:17:10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Fotocredit: [M] ORF Kein Scherz! Morgen gehts weiter mit den #Vorstadtweibern Letzte Folge verpasst? 
Jetzt nachschauen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https://scontent.xx.fbcdn.net/v/t51.12442-15/55807195_394717477987408_2868077211234300686_n.jpg?_nc_cat=108&amp;_nc_ht=scontent.xx&amp;oh=4429af63b7d2d54d6985d398b8babad7&amp;oe=5D46C7F3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92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radiofm4 - 2019-03-31 16:58:45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ganze Sendung zum Anhören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https://scontent.xx.fbcdn.net/v/t51.12442-15/56291105_185573952407477_2477504615857789741_n.jpg?_nc_cat=100&amp;_nc_ht=scontent.xx&amp;oh=eb97913dc21e7d40564076b1b786320b&amp;oe=5D3AF1BE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63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radiofm4 - 2019-03-31 16:07:09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Danke für eure Doku-Empfehlungen für Christina! 👍 #hallofm4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https://scontent.xx.fbcdn.net/v/t51.12442-15/54510851_166855757543286_2250673598080480195_n.jpg?_nc_cat=108&amp;_nc_ht=scontent.xx&amp;oh=fb2d3f18a1a67190c54c508cd3d15842&amp;oe=5D4DFF85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643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1DDDB-2118-45E8-95A1-4E9C2D658F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045420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9DE31-194E-4B4A-811A-1C6C1CB3F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Alle ORF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7ADAF-9E9B-4A09-9A86-89EDC5CCB0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439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4419202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49570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4286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10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33374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3759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2086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5647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8098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594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radiofm4 - 2019-03-31 12:06:40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https://scontent.xx.fbcdn.net/v/t51.12442-15/54510916_343451759624344_5028217500774662914_n.jpg?_nc_cat=109&amp;_nc_ht=scontent.xx&amp;oh=c2a3c3e5a4f06845b1843b0d18f2517f&amp;oe=5D423053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6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radiofm4 - 2019-03-31 12:06:39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https://scontent.xx.fbcdn.net/v/t51.12442-15/54510887_354844785239425_3196180674988123989_n.jpg?_nc_cat=111&amp;_nc_ht=scontent.xx&amp;oh=bf8386d49deaff8cd18feb4032634d4a&amp;oe=5D4E7D6C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93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radiofm4 - 2019-03-31 12:06:38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07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1D0018-3FC2-4036-86DF-1DB7EC745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994250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CF7C8-04FB-4B26-8C6E-AF8B8DD58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Alle ORF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A93BDB-C023-4944-954D-6190B4FCD3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830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2657586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10464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6406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5367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654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7111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79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967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1324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04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radio_wien - 2019-03-30 20:27:04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#Backstage Vorbereitung... "Schotti"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https://scontent.xx.fbcdn.net/v/t51.12442-15/54277570_416469015782023_1375526626014455976_n.jpg?_nc_cat=108&amp;_nc_ht=scontent.xx&amp;oh=249f868f48fbf0a346a7c1fd7ba0139e&amp;oe=5D044BC5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radiofm4 - 2019-03-30 20:04:35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#MAHLZEIT  @ZURHERKNERIN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https://scontent.xx.fbcdn.net/v/t51.12442-15/54041445_118557795978352_5030386081049313207_n.jpg?_nc_cat=101&amp;_nc_ht=scontent.xx&amp;oh=dc1ae95521254a2905da422e6580c1d9&amp;oe=5D052B87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188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radio_wien - 2019-03-30 19:54:24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Mann ist in Tanzlaune...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https://scontent.xx.fbcdn.net/v/t51.12442-15/54277507_2943977742341218_6403160185037192375_n.jpg?_nc_cat=111&amp;_nc_ht=scontent.xx&amp;oh=bf64606a93ba6cf1e462c1121faf55af&amp;oe=5D481815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580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058ED-091E-406E-BB9E-75C945BB3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4104798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9875D-D457-4843-98DB-5FBB4EB8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Alle ORF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1832E2-C1D2-4687-B007-E411A5C61D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7412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220474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96081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1325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4650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938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514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31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094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5217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833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radio_wien - 2019-03-30 19:47:18 </a:t>
                      </a: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https://scontent.xx.fbcdn.net/v/t51.12442-15/52569316_458552851552086_3978522788203197063_n.jpg?_nc_cat=108&amp;_nc_ht=scontent.xx&amp;oh=df12b35c1da677ccad89dcac7f078b54&amp;oe=5D0AF6C4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286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radiofm4 - 2019-03-30 19:13:54 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GRIESKNÖDEL SKILLZZZZ @ZURHERKNERIN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https://scontent.xx.fbcdn.net/v/t51.12442-15/53968691_113540072959851_2215353957397986698_n.jpg?_nc_cat=102&amp;_nc_ht=scontent.xx&amp;oh=0c4a939b0349bc939164792fcfae76f4&amp;oe=5D46A875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641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radiofm4 - 2019-03-30 19:12:01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ACTION!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https://scontent.xx.fbcdn.net/v/t51.12442-15/55939482_433138107242645_8693929626778159624_n.jpg?_nc_cat=108&amp;_nc_ht=scontent.xx&amp;oh=17d179b2785cbd0d068d1f1cb4e37475&amp;oe=5D05D422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647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A6D473-A104-4036-869E-54260D893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883207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A6DFD-6DAB-4E1C-939E-2979642B4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Alle ORF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CC6077-6FEC-4E5E-9B2F-77273CF5D5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26823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107286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811837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6590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2592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8059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7908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8881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9880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4511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636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radiofm4 - 2019-03-30 19:10:11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FM4 KNÖDELKOCHKURS FÜR LICHT INS DUNKEL @STUEYFREEMAN  @NINITACOLADA  @JULIEVIENNA_  @POSTPUNKTOASTMONK  @ZURHERKNERIN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https://scontent.xx.fbcdn.net/v/t51.12442-15/54277563_810945065953875_9106926580269884760_n.jpg?_nc_cat=101&amp;_nc_ht=scontent.xx&amp;oh=7dba0e0ab1c65f09012fcce32216d040&amp;oe=5D0C20FB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915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radiofm4 - 2019-03-30 15:17:24 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@crystalfighters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https://scontent.xx.fbcdn.net/v/t51.12442-15/53224220_2296905843911476_4335981224653878744_n.jpg?_nc_cat=106&amp;_nc_ht=scontent.xx&amp;oh=e4be505ae2912ac0feabc396fcf0dcd4&amp;oe=5D08D09D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4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radiofm4 - 2019-03-30 15:13:26 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@crystalfighters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https://scontent.xx.fbcdn.net/v/t51.12442-15/53745147_169385107270808_766598792818188321_n.jpg?_nc_cat=109&amp;_nc_ht=scontent.xx&amp;oh=1180b50cee5c4d9a341e30f2841b8893&amp;oe=5D0E1569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832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CA6499-9CC6-4077-B802-CF431B5099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135586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87807-0E1B-4EA2-BE22-1901DF53A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Alle ORF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5CD541-FFD8-4700-8498-206FDDEBF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4464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1831604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7601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21219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3650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23540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258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0570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2176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8240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21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radiofm4 - 2019-03-30 15:11:05 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@crystalfighters 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https://scontent.xx.fbcdn.net/v/t51.12442-15/54201272_2231967400385830_7387125921935515386_n.jpg?_nc_cat=100&amp;_nc_ht=scontent.xx&amp;oh=ffa0b09cceb19d94e2f040362af3f69f&amp;oe=5D044937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465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orf - 2019-03-30 13:53:22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Fit mach mit! 💪 „bewusst gesund“:17.30 Uhr,#ORF2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https://scontent.xx.fbcdn.net/v/t51.12442-15/53735692_2067281923578216_78950972262559936_n.jpg?_nc_cat=100&amp;_nc_ht=scontent.xx&amp;oh=f4391e20fbeb897eca9ab870b613c9c2&amp;oe=5D49B075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55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oe3hitradio - 2019-03-30 09:49:05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https://scontent.xx.fbcdn.net/v/t51.12442-15/54277506_1968191429956438_6669249242117870788_n.jpg?_nc_cat=107&amp;_nc_ht=scontent.xx&amp;oh=4e7261c621b2bcafcf86655ab7a67403&amp;oe=5D46E68B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457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E90F9-CFCA-47E5-9415-2D1DF7B84E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60541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56BFF-85E2-441C-93F8-8A3B79CA5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Alle ORF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4D0C23-947B-4866-B92C-CB66C8DC93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6193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8547783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4898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0522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1824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17535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4711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1099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5289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8945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1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oe3hitradio - 2019-03-30 09:48:17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TIPP NR. 3: HASELNUSSÖL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https://scontent.xx.fbcdn.net/v/t51.12442-15/53887176_316087795719913_1778880494407158396_n.jpg?_nc_cat=108&amp;_nc_ht=scontent.xx&amp;oh=c4891a3f3a36a71e25f5cccdf993f1ea&amp;oe=5D4C84BB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773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oe3hitradio - 2019-03-30 09:47:04 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TIPP NR. 2: ESSIG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https://scontent.xx.fbcdn.net/v/t51.12442-15/53901816_417574128801928_3339768434214727405_n.jpg?_nc_cat=108&amp;_nc_ht=scontent.xx&amp;oh=c9f93fa239d772a35483a5c1e6209427&amp;oe=5D0D4EE4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97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oe3hitradio - 2019-03-30 09:45:37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TIPP NR. 1: CURRY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https://scontent.xx.fbcdn.net/v/t51.12442-15/54513344_1969623273159911_434166785220562827_n.jpg?_nc_cat=102&amp;_nc_ht=scontent.xx&amp;oh=fa4d597f98c75786afd0bc4882c36b0f&amp;oe=5D06FD0F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114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9A2C2-CB5C-4E8B-A1DF-024E14F6A4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4242720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EAF19-45ED-40A9-91E3-A9F01F889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Alle ORF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50ED69-520F-4D97-8F7B-A414F76464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452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277290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96345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5199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6332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0677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5943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88981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5958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01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107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oe3hitradio - 2019-03-30 09:36:36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https://scontent.xx.fbcdn.net/v/t51.12442-15/53749643_132464084477181_3176439873776824190_n.jpg?_nc_cat=100&amp;_nc_ht=scontent.xx&amp;oh=7e8cae892e798ccdea51e9195706b48e&amp;oe=5D4A6327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618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oe3hitradio - 2019-03-30 09:34:06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TIPP NR. 3: HASELNUSSÖL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https://scontent.xx.fbcdn.net/v/t51.12442-15/54447374_803680746663086_6114843373265099144_n.jpg?_nc_cat=107&amp;_nc_ht=scontent.xx&amp;oh=a09b4fbce679e7f35c7917d8972735be&amp;oe=5D0CDC92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22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oe3hitradio - 2019-03-30 09:30:44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https://scontent.xx.fbcdn.net/v/t51.12442-15/54511331_293036501611312_7857878462602347478_n.jpg?_nc_cat=105&amp;_nc_ht=scontent.xx&amp;oh=38d501d7d3c5227077d876a26e7fc015&amp;oe=5D02D7BE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9381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273293-5FB9-430F-9860-5A0BA25ACE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3735605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78C0D-9A11-4CC7-9BFE-2A9CE2FB4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Alle ORF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0B8B0-EAAF-43F8-9684-5124051F7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423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989575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9661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237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209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3008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72231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540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1213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9214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076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oe3hitradio - 2019-03-30 09:29:37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https://scontent.xx.fbcdn.net/v/t51.12442-15/56462850_127480808360543_159643188137381547_n.jpg?_nc_cat=105&amp;_nc_ht=scontent.xx&amp;oh=08e80f76f050eddd36329b5d6878f6d8&amp;oe=5D0D498D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23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54EC6-5955-46ED-972D-BB2504397D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5192012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1431</Words>
  <Application>Microsoft Office PowerPoint</Application>
  <PresentationFormat>On-screen Show (4:3)</PresentationFormat>
  <Paragraphs>321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Instagram Stories Table  | Alle ORF - 1 of 9</vt:lpstr>
      <vt:lpstr>Instagram Stories Table  | Alle ORF - 2 of 9</vt:lpstr>
      <vt:lpstr>Instagram Stories Table  | Alle ORF - 3 of 9</vt:lpstr>
      <vt:lpstr>Instagram Stories Table  | Alle ORF - 4 of 9</vt:lpstr>
      <vt:lpstr>Instagram Stories Table  | Alle ORF - 5 of 9</vt:lpstr>
      <vt:lpstr>Instagram Stories Table  | Alle ORF - 6 of 9</vt:lpstr>
      <vt:lpstr>Instagram Stories Table  | Alle ORF - 7 of 9</vt:lpstr>
      <vt:lpstr>Instagram Stories Table  | Alle ORF - 8 of 9</vt:lpstr>
      <vt:lpstr>Instagram Stories Table  | Alle ORF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Alle ORF - 1 of 9</dc:title>
  <dc:creator>Frederik Peiniger</dc:creator>
  <cp:lastModifiedBy>Frederik Peiniger</cp:lastModifiedBy>
  <cp:revision>1</cp:revision>
  <dcterms:created xsi:type="dcterms:W3CDTF">2019-04-09T11:06:11Z</dcterms:created>
  <dcterms:modified xsi:type="dcterms:W3CDTF">2019-04-09T11:09:10Z</dcterms:modified>
</cp:coreProperties>
</file>