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46235</c:v>
                </c:pt>
              </c:numCache>
            </c:numRef>
          </c:cat>
          <c:val>
            <c:numRef>
              <c:f>Sheet1!$B$2</c:f>
              <c:numCache>
                <c:formatCode>General</c:formatCode>
                <c:ptCount val="1"/>
                <c:pt idx="0">
                  <c:v>720</c:v>
                </c:pt>
              </c:numCache>
            </c:numRef>
          </c:val>
          <c:extLst>
            <c:ext xmlns:c16="http://schemas.microsoft.com/office/drawing/2014/chart" uri="{C3380CC4-5D6E-409C-BE32-E72D297353CC}">
              <c16:uniqueId val="{00000000-8C73-45C4-A62C-FE4CF823AFF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46235</c:v>
                </c:pt>
              </c:numCache>
            </c:numRef>
          </c:cat>
          <c:val>
            <c:numRef>
              <c:f>Sheet1!$C$2</c:f>
              <c:numCache>
                <c:formatCode>General</c:formatCode>
                <c:ptCount val="1"/>
                <c:pt idx="0">
                  <c:v>1449</c:v>
                </c:pt>
              </c:numCache>
            </c:numRef>
          </c:val>
          <c:extLst>
            <c:ext xmlns:c16="http://schemas.microsoft.com/office/drawing/2014/chart" uri="{C3380CC4-5D6E-409C-BE32-E72D297353CC}">
              <c16:uniqueId val="{00000001-8C73-45C4-A62C-FE4CF823AFF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46235</c:v>
                </c:pt>
              </c:numCache>
            </c:numRef>
          </c:cat>
          <c:val>
            <c:numRef>
              <c:f>Sheet1!$D$2</c:f>
              <c:numCache>
                <c:formatCode>General</c:formatCode>
                <c:ptCount val="1"/>
                <c:pt idx="0">
                  <c:v>27599</c:v>
                </c:pt>
              </c:numCache>
            </c:numRef>
          </c:val>
          <c:extLst>
            <c:ext xmlns:c16="http://schemas.microsoft.com/office/drawing/2014/chart" uri="{C3380CC4-5D6E-409C-BE32-E72D297353CC}">
              <c16:uniqueId val="{00000002-8C73-45C4-A62C-FE4CF823AFF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46235</c:v>
                </c:pt>
              </c:numCache>
            </c:numRef>
          </c:cat>
          <c:val>
            <c:numRef>
              <c:f>Sheet1!$E$2</c:f>
              <c:numCache>
                <c:formatCode>General</c:formatCode>
                <c:ptCount val="1"/>
                <c:pt idx="0">
                  <c:v>297</c:v>
                </c:pt>
              </c:numCache>
            </c:numRef>
          </c:val>
          <c:extLst>
            <c:ext xmlns:c16="http://schemas.microsoft.com/office/drawing/2014/chart" uri="{C3380CC4-5D6E-409C-BE32-E72D297353CC}">
              <c16:uniqueId val="{00000003-8C73-45C4-A62C-FE4CF823AFF8}"/>
            </c:ext>
          </c:extLst>
        </c:ser>
        <c:dLbls>
          <c:showLegendKey val="0"/>
          <c:showVal val="0"/>
          <c:showCatName val="0"/>
          <c:showSerName val="0"/>
          <c:showPercent val="0"/>
          <c:showBubbleSize val="0"/>
        </c:dLbls>
        <c:gapWidth val="219"/>
        <c:overlap val="-27"/>
        <c:axId val="257955784"/>
        <c:axId val="257955456"/>
      </c:barChart>
      <c:dateAx>
        <c:axId val="25795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55456"/>
        <c:crosses val="autoZero"/>
        <c:auto val="1"/>
        <c:lblOffset val="100"/>
        <c:baseTimeUnit val="days"/>
      </c:dateAx>
      <c:valAx>
        <c:axId val="25795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5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1</c:v>
                </c:pt>
                <c:pt idx="3">
                  <c:v>3</c:v>
                </c:pt>
                <c:pt idx="4">
                  <c:v>4</c:v>
                </c:pt>
                <c:pt idx="5">
                  <c:v>1</c:v>
                </c:pt>
                <c:pt idx="6">
                  <c:v>-1</c:v>
                </c:pt>
                <c:pt idx="7">
                  <c:v>5</c:v>
                </c:pt>
                <c:pt idx="8">
                  <c:v>5</c:v>
                </c:pt>
              </c:numCache>
            </c:numRef>
          </c:val>
          <c:extLst>
            <c:ext xmlns:c16="http://schemas.microsoft.com/office/drawing/2014/chart" uri="{C3380CC4-5D6E-409C-BE32-E72D297353CC}">
              <c16:uniqueId val="{00000000-8344-4AC0-B37C-6D39A8557045}"/>
            </c:ext>
          </c:extLst>
        </c:ser>
        <c:dLbls>
          <c:showLegendKey val="0"/>
          <c:showVal val="0"/>
          <c:showCatName val="0"/>
          <c:showSerName val="0"/>
          <c:showPercent val="0"/>
          <c:showBubbleSize val="0"/>
        </c:dLbls>
        <c:gapWidth val="219"/>
        <c:overlap val="-27"/>
        <c:axId val="397709664"/>
        <c:axId val="397710320"/>
      </c:barChart>
      <c:dateAx>
        <c:axId val="39770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10320"/>
        <c:crosses val="autoZero"/>
        <c:auto val="1"/>
        <c:lblOffset val="100"/>
        <c:baseTimeUnit val="months"/>
      </c:dateAx>
      <c:valAx>
        <c:axId val="39771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0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1</c:v>
                </c:pt>
                <c:pt idx="3">
                  <c:v>3</c:v>
                </c:pt>
                <c:pt idx="4">
                  <c:v>4</c:v>
                </c:pt>
                <c:pt idx="5">
                  <c:v>3</c:v>
                </c:pt>
                <c:pt idx="6">
                  <c:v>2</c:v>
                </c:pt>
                <c:pt idx="7">
                  <c:v>2</c:v>
                </c:pt>
                <c:pt idx="8">
                  <c:v>2</c:v>
                </c:pt>
                <c:pt idx="9">
                  <c:v>0</c:v>
                </c:pt>
                <c:pt idx="10">
                  <c:v>0</c:v>
                </c:pt>
                <c:pt idx="11">
                  <c:v>0</c:v>
                </c:pt>
              </c:numCache>
            </c:numRef>
          </c:val>
          <c:extLst>
            <c:ext xmlns:c16="http://schemas.microsoft.com/office/drawing/2014/chart" uri="{C3380CC4-5D6E-409C-BE32-E72D297353CC}">
              <c16:uniqueId val="{00000000-E648-4979-8D0C-44AF94EC97C3}"/>
            </c:ext>
          </c:extLst>
        </c:ser>
        <c:dLbls>
          <c:showLegendKey val="0"/>
          <c:showVal val="0"/>
          <c:showCatName val="0"/>
          <c:showSerName val="0"/>
          <c:showPercent val="0"/>
          <c:showBubbleSize val="0"/>
        </c:dLbls>
        <c:gapWidth val="219"/>
        <c:overlap val="-27"/>
        <c:axId val="397712616"/>
        <c:axId val="397708680"/>
      </c:barChart>
      <c:dateAx>
        <c:axId val="39771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08680"/>
        <c:crosses val="autoZero"/>
        <c:auto val="1"/>
        <c:lblOffset val="100"/>
        <c:baseTimeUnit val="months"/>
      </c:dateAx>
      <c:valAx>
        <c:axId val="39770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1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20</c:v>
                </c:pt>
                <c:pt idx="3">
                  <c:v>46</c:v>
                </c:pt>
                <c:pt idx="4">
                  <c:v>77</c:v>
                </c:pt>
                <c:pt idx="5">
                  <c:v>48</c:v>
                </c:pt>
                <c:pt idx="6">
                  <c:v>48</c:v>
                </c:pt>
                <c:pt idx="7">
                  <c:v>35</c:v>
                </c:pt>
                <c:pt idx="8">
                  <c:v>22</c:v>
                </c:pt>
                <c:pt idx="9">
                  <c:v>0</c:v>
                </c:pt>
                <c:pt idx="10">
                  <c:v>0</c:v>
                </c:pt>
                <c:pt idx="11">
                  <c:v>0</c:v>
                </c:pt>
              </c:numCache>
            </c:numRef>
          </c:val>
          <c:extLst>
            <c:ext xmlns:c16="http://schemas.microsoft.com/office/drawing/2014/chart" uri="{C3380CC4-5D6E-409C-BE32-E72D297353CC}">
              <c16:uniqueId val="{00000000-8F97-4A91-B807-4785F7ECBE6A}"/>
            </c:ext>
          </c:extLst>
        </c:ser>
        <c:dLbls>
          <c:showLegendKey val="0"/>
          <c:showVal val="0"/>
          <c:showCatName val="0"/>
          <c:showSerName val="0"/>
          <c:showPercent val="0"/>
          <c:showBubbleSize val="0"/>
        </c:dLbls>
        <c:gapWidth val="219"/>
        <c:overlap val="-27"/>
        <c:axId val="399441320"/>
        <c:axId val="399434760"/>
      </c:barChart>
      <c:catAx>
        <c:axId val="39944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34760"/>
        <c:crosses val="autoZero"/>
        <c:auto val="1"/>
        <c:lblAlgn val="ctr"/>
        <c:lblOffset val="100"/>
        <c:noMultiLvlLbl val="0"/>
      </c:catAx>
      <c:valAx>
        <c:axId val="39943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4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1679</c:v>
                </c:pt>
                <c:pt idx="3">
                  <c:v>2755</c:v>
                </c:pt>
                <c:pt idx="4">
                  <c:v>2537</c:v>
                </c:pt>
                <c:pt idx="5">
                  <c:v>1304</c:v>
                </c:pt>
                <c:pt idx="6">
                  <c:v>1448</c:v>
                </c:pt>
                <c:pt idx="7">
                  <c:v>1774</c:v>
                </c:pt>
                <c:pt idx="8">
                  <c:v>1017</c:v>
                </c:pt>
                <c:pt idx="9">
                  <c:v>0</c:v>
                </c:pt>
              </c:numCache>
            </c:numRef>
          </c:val>
          <c:extLst>
            <c:ext xmlns:c16="http://schemas.microsoft.com/office/drawing/2014/chart" uri="{C3380CC4-5D6E-409C-BE32-E72D297353CC}">
              <c16:uniqueId val="{00000000-CF2F-4A97-9395-3302178DA1B7}"/>
            </c:ext>
          </c:extLst>
        </c:ser>
        <c:dLbls>
          <c:showLegendKey val="0"/>
          <c:showVal val="0"/>
          <c:showCatName val="0"/>
          <c:showSerName val="0"/>
          <c:showPercent val="0"/>
          <c:showBubbleSize val="0"/>
        </c:dLbls>
        <c:gapWidth val="219"/>
        <c:overlap val="-27"/>
        <c:axId val="399439680"/>
        <c:axId val="399440336"/>
      </c:barChart>
      <c:dateAx>
        <c:axId val="399439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40336"/>
        <c:crosses val="autoZero"/>
        <c:auto val="1"/>
        <c:lblOffset val="100"/>
        <c:baseTimeUnit val="months"/>
      </c:dateAx>
      <c:valAx>
        <c:axId val="39944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3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181</c:v>
                </c:pt>
                <c:pt idx="3">
                  <c:v>171</c:v>
                </c:pt>
                <c:pt idx="4">
                  <c:v>108</c:v>
                </c:pt>
                <c:pt idx="5">
                  <c:v>127</c:v>
                </c:pt>
                <c:pt idx="6">
                  <c:v>276</c:v>
                </c:pt>
                <c:pt idx="7">
                  <c:v>267</c:v>
                </c:pt>
                <c:pt idx="8">
                  <c:v>45</c:v>
                </c:pt>
              </c:numCache>
            </c:numRef>
          </c:val>
          <c:extLst>
            <c:ext xmlns:c16="http://schemas.microsoft.com/office/drawing/2014/chart" uri="{C3380CC4-5D6E-409C-BE32-E72D297353CC}">
              <c16:uniqueId val="{00000000-C022-4D4D-B0C5-5353E5BCD7D4}"/>
            </c:ext>
          </c:extLst>
        </c:ser>
        <c:dLbls>
          <c:showLegendKey val="0"/>
          <c:showVal val="0"/>
          <c:showCatName val="0"/>
          <c:showSerName val="0"/>
          <c:showPercent val="0"/>
          <c:showBubbleSize val="0"/>
        </c:dLbls>
        <c:gapWidth val="219"/>
        <c:overlap val="-27"/>
        <c:axId val="491031784"/>
        <c:axId val="491029488"/>
      </c:barChart>
      <c:dateAx>
        <c:axId val="49103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29488"/>
        <c:crosses val="autoZero"/>
        <c:auto val="1"/>
        <c:lblOffset val="100"/>
        <c:baseTimeUnit val="months"/>
      </c:dateAx>
      <c:valAx>
        <c:axId val="49102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3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2026-01</c:v>
                </c:pt>
                <c:pt idx="1">
                  <c:v>2026-02</c:v>
                </c:pt>
                <c:pt idx="2">
                  <c:v>2026-03</c:v>
                </c:pt>
                <c:pt idx="3">
                  <c:v>2026-04</c:v>
                </c:pt>
                <c:pt idx="4">
                  <c:v>2026-05</c:v>
                </c:pt>
                <c:pt idx="5">
                  <c:v>2026-06</c:v>
                </c:pt>
                <c:pt idx="6">
                  <c:v>2026-07</c:v>
                </c:pt>
                <c:pt idx="7">
                  <c:v>2026-08</c:v>
                </c:pt>
                <c:pt idx="8">
                  <c:v>2026-09</c:v>
                </c:pt>
              </c:strCache>
            </c:strRef>
          </c:cat>
          <c:val>
            <c:numRef>
              <c:f>Sheet1!$B$2:$B$10</c:f>
              <c:numCache>
                <c:formatCode>General</c:formatCode>
                <c:ptCount val="9"/>
                <c:pt idx="0">
                  <c:v>39</c:v>
                </c:pt>
                <c:pt idx="1">
                  <c:v>39</c:v>
                </c:pt>
                <c:pt idx="2">
                  <c:v>33</c:v>
                </c:pt>
                <c:pt idx="3">
                  <c:v>48</c:v>
                </c:pt>
                <c:pt idx="4">
                  <c:v>55</c:v>
                </c:pt>
                <c:pt idx="5">
                  <c:v>25</c:v>
                </c:pt>
                <c:pt idx="6">
                  <c:v>48</c:v>
                </c:pt>
                <c:pt idx="7">
                  <c:v>39</c:v>
                </c:pt>
                <c:pt idx="8">
                  <c:v>58</c:v>
                </c:pt>
              </c:numCache>
            </c:numRef>
          </c:val>
          <c:extLst>
            <c:ext xmlns:c16="http://schemas.microsoft.com/office/drawing/2014/chart" uri="{C3380CC4-5D6E-409C-BE32-E72D297353CC}">
              <c16:uniqueId val="{00000000-5BB4-48CE-BA1A-9234739D73FC}"/>
            </c:ext>
          </c:extLst>
        </c:ser>
        <c:dLbls>
          <c:showLegendKey val="0"/>
          <c:showVal val="0"/>
          <c:showCatName val="0"/>
          <c:showSerName val="0"/>
          <c:showPercent val="0"/>
          <c:showBubbleSize val="0"/>
        </c:dLbls>
        <c:gapWidth val="219"/>
        <c:overlap val="-27"/>
        <c:axId val="491034736"/>
        <c:axId val="491030144"/>
      </c:barChart>
      <c:catAx>
        <c:axId val="49103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30144"/>
        <c:crosses val="autoZero"/>
        <c:auto val="1"/>
        <c:lblAlgn val="ctr"/>
        <c:lblOffset val="100"/>
        <c:noMultiLvlLbl val="0"/>
      </c:catAx>
      <c:valAx>
        <c:axId val="49103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3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2026-01</c:v>
                </c:pt>
                <c:pt idx="1">
                  <c:v>2026-02</c:v>
                </c:pt>
                <c:pt idx="2">
                  <c:v>2026-03</c:v>
                </c:pt>
                <c:pt idx="3">
                  <c:v>2026-04</c:v>
                </c:pt>
                <c:pt idx="4">
                  <c:v>2026-05</c:v>
                </c:pt>
                <c:pt idx="5">
                  <c:v>2026-06</c:v>
                </c:pt>
                <c:pt idx="6">
                  <c:v>2026-07</c:v>
                </c:pt>
                <c:pt idx="7">
                  <c:v>2026-08</c:v>
                </c:pt>
                <c:pt idx="8">
                  <c:v>2026-09</c:v>
                </c:pt>
              </c:strCache>
            </c:strRef>
          </c:cat>
          <c:val>
            <c:numRef>
              <c:f>Sheet1!$B$2:$B$10</c:f>
              <c:numCache>
                <c:formatCode>General</c:formatCode>
                <c:ptCount val="9"/>
                <c:pt idx="0">
                  <c:v>514</c:v>
                </c:pt>
                <c:pt idx="1">
                  <c:v>469</c:v>
                </c:pt>
                <c:pt idx="2">
                  <c:v>396</c:v>
                </c:pt>
                <c:pt idx="3">
                  <c:v>773</c:v>
                </c:pt>
                <c:pt idx="4">
                  <c:v>895</c:v>
                </c:pt>
                <c:pt idx="5">
                  <c:v>375</c:v>
                </c:pt>
                <c:pt idx="6">
                  <c:v>674</c:v>
                </c:pt>
                <c:pt idx="7">
                  <c:v>510</c:v>
                </c:pt>
                <c:pt idx="8">
                  <c:v>522</c:v>
                </c:pt>
              </c:numCache>
            </c:numRef>
          </c:val>
          <c:extLst>
            <c:ext xmlns:c16="http://schemas.microsoft.com/office/drawing/2014/chart" uri="{C3380CC4-5D6E-409C-BE32-E72D297353CC}">
              <c16:uniqueId val="{00000000-2354-4B7E-87E1-D5A0D731AF13}"/>
            </c:ext>
          </c:extLst>
        </c:ser>
        <c:dLbls>
          <c:showLegendKey val="0"/>
          <c:showVal val="0"/>
          <c:showCatName val="0"/>
          <c:showSerName val="0"/>
          <c:showPercent val="0"/>
          <c:showBubbleSize val="0"/>
        </c:dLbls>
        <c:gapWidth val="219"/>
        <c:overlap val="-27"/>
        <c:axId val="491029160"/>
        <c:axId val="491033096"/>
      </c:barChart>
      <c:catAx>
        <c:axId val="49102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33096"/>
        <c:crosses val="autoZero"/>
        <c:auto val="1"/>
        <c:lblAlgn val="ctr"/>
        <c:lblOffset val="100"/>
        <c:noMultiLvlLbl val="0"/>
      </c:catAx>
      <c:valAx>
        <c:axId val="49103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2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1133</c:v>
                </c:pt>
                <c:pt idx="1">
                  <c:v>24302</c:v>
                </c:pt>
                <c:pt idx="2">
                  <c:v>18713</c:v>
                </c:pt>
                <c:pt idx="3">
                  <c:v>18588</c:v>
                </c:pt>
                <c:pt idx="4">
                  <c:v>34961</c:v>
                </c:pt>
                <c:pt idx="5">
                  <c:v>45456</c:v>
                </c:pt>
                <c:pt idx="6">
                  <c:v>19130</c:v>
                </c:pt>
                <c:pt idx="7">
                  <c:v>23733</c:v>
                </c:pt>
                <c:pt idx="8">
                  <c:v>25953</c:v>
                </c:pt>
                <c:pt idx="9">
                  <c:v>17336</c:v>
                </c:pt>
              </c:numCache>
            </c:numRef>
          </c:val>
          <c:extLst>
            <c:ext xmlns:c16="http://schemas.microsoft.com/office/drawing/2014/chart" uri="{C3380CC4-5D6E-409C-BE32-E72D297353CC}">
              <c16:uniqueId val="{00000000-9027-4E2D-957D-02B9164F4C97}"/>
            </c:ext>
          </c:extLst>
        </c:ser>
        <c:dLbls>
          <c:showLegendKey val="0"/>
          <c:showVal val="0"/>
          <c:showCatName val="0"/>
          <c:showSerName val="0"/>
          <c:showPercent val="0"/>
          <c:showBubbleSize val="0"/>
        </c:dLbls>
        <c:gapWidth val="219"/>
        <c:overlap val="-27"/>
        <c:axId val="388307272"/>
        <c:axId val="388305632"/>
      </c:barChart>
      <c:catAx>
        <c:axId val="38830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05632"/>
        <c:crosses val="autoZero"/>
        <c:auto val="1"/>
        <c:lblAlgn val="ctr"/>
        <c:lblOffset val="100"/>
        <c:noMultiLvlLbl val="0"/>
      </c:catAx>
      <c:valAx>
        <c:axId val="38830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0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208</c:v>
                </c:pt>
                <c:pt idx="3">
                  <c:v>167</c:v>
                </c:pt>
                <c:pt idx="4">
                  <c:v>35</c:v>
                </c:pt>
                <c:pt idx="5">
                  <c:v>14</c:v>
                </c:pt>
                <c:pt idx="6">
                  <c:v>17</c:v>
                </c:pt>
                <c:pt idx="7">
                  <c:v>7</c:v>
                </c:pt>
                <c:pt idx="8">
                  <c:v>19</c:v>
                </c:pt>
              </c:numCache>
            </c:numRef>
          </c:val>
          <c:extLst>
            <c:ext xmlns:c16="http://schemas.microsoft.com/office/drawing/2014/chart" uri="{C3380CC4-5D6E-409C-BE32-E72D297353CC}">
              <c16:uniqueId val="{00000000-C84F-425E-97FF-14B95B503426}"/>
            </c:ext>
          </c:extLst>
        </c:ser>
        <c:dLbls>
          <c:showLegendKey val="0"/>
          <c:showVal val="0"/>
          <c:showCatName val="0"/>
          <c:showSerName val="0"/>
          <c:showPercent val="0"/>
          <c:showBubbleSize val="0"/>
        </c:dLbls>
        <c:gapWidth val="219"/>
        <c:overlap val="-27"/>
        <c:axId val="497141552"/>
        <c:axId val="497139256"/>
      </c:barChart>
      <c:dateAx>
        <c:axId val="49714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9256"/>
        <c:crosses val="autoZero"/>
        <c:auto val="1"/>
        <c:lblOffset val="100"/>
        <c:baseTimeUnit val="months"/>
      </c:dateAx>
      <c:valAx>
        <c:axId val="49713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4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6</c:v>
                </c:pt>
                <c:pt idx="4">
                  <c:v>7</c:v>
                </c:pt>
                <c:pt idx="5">
                  <c:v>5</c:v>
                </c:pt>
                <c:pt idx="6">
                  <c:v>8</c:v>
                </c:pt>
                <c:pt idx="7">
                  <c:v>7</c:v>
                </c:pt>
                <c:pt idx="8">
                  <c:v>5</c:v>
                </c:pt>
                <c:pt idx="9">
                  <c:v>0</c:v>
                </c:pt>
                <c:pt idx="10">
                  <c:v>0</c:v>
                </c:pt>
                <c:pt idx="11">
                  <c:v>0</c:v>
                </c:pt>
              </c:numCache>
            </c:numRef>
          </c:val>
          <c:extLst>
            <c:ext xmlns:c16="http://schemas.microsoft.com/office/drawing/2014/chart" uri="{C3380CC4-5D6E-409C-BE32-E72D297353CC}">
              <c16:uniqueId val="{00000000-2121-412C-8D00-881E6409BB3E}"/>
            </c:ext>
          </c:extLst>
        </c:ser>
        <c:dLbls>
          <c:showLegendKey val="0"/>
          <c:showVal val="0"/>
          <c:showCatName val="0"/>
          <c:showSerName val="0"/>
          <c:showPercent val="0"/>
          <c:showBubbleSize val="0"/>
        </c:dLbls>
        <c:gapWidth val="219"/>
        <c:overlap val="-27"/>
        <c:axId val="497134992"/>
        <c:axId val="497135320"/>
      </c:barChart>
      <c:dateAx>
        <c:axId val="49713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5320"/>
        <c:crosses val="autoZero"/>
        <c:auto val="1"/>
        <c:lblOffset val="100"/>
        <c:baseTimeUnit val="months"/>
      </c:dateAx>
      <c:valAx>
        <c:axId val="49713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107</c:v>
                </c:pt>
                <c:pt idx="2">
                  <c:v>46</c:v>
                </c:pt>
                <c:pt idx="3">
                  <c:v>91</c:v>
                </c:pt>
                <c:pt idx="4">
                  <c:v>121</c:v>
                </c:pt>
                <c:pt idx="5">
                  <c:v>72</c:v>
                </c:pt>
                <c:pt idx="6">
                  <c:v>112</c:v>
                </c:pt>
                <c:pt idx="7">
                  <c:v>68</c:v>
                </c:pt>
                <c:pt idx="8">
                  <c:v>38</c:v>
                </c:pt>
                <c:pt idx="9">
                  <c:v>0</c:v>
                </c:pt>
                <c:pt idx="10">
                  <c:v>0</c:v>
                </c:pt>
                <c:pt idx="11">
                  <c:v>0</c:v>
                </c:pt>
              </c:numCache>
            </c:numRef>
          </c:val>
          <c:extLst>
            <c:ext xmlns:c16="http://schemas.microsoft.com/office/drawing/2014/chart" uri="{C3380CC4-5D6E-409C-BE32-E72D297353CC}">
              <c16:uniqueId val="{00000000-07B3-4260-B2FE-B6A8CBC1F7EC}"/>
            </c:ext>
          </c:extLst>
        </c:ser>
        <c:dLbls>
          <c:showLegendKey val="0"/>
          <c:showVal val="0"/>
          <c:showCatName val="0"/>
          <c:showSerName val="0"/>
          <c:showPercent val="0"/>
          <c:showBubbleSize val="0"/>
        </c:dLbls>
        <c:gapWidth val="219"/>
        <c:overlap val="-27"/>
        <c:axId val="397711960"/>
        <c:axId val="503233704"/>
      </c:barChart>
      <c:catAx>
        <c:axId val="39771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33704"/>
        <c:crosses val="autoZero"/>
        <c:auto val="1"/>
        <c:lblAlgn val="ctr"/>
        <c:lblOffset val="100"/>
        <c:noMultiLvlLbl val="0"/>
      </c:catAx>
      <c:valAx>
        <c:axId val="50323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1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2404</c:v>
                </c:pt>
                <c:pt idx="1">
                  <c:v>2149</c:v>
                </c:pt>
                <c:pt idx="2">
                  <c:v>652</c:v>
                </c:pt>
                <c:pt idx="3">
                  <c:v>1943</c:v>
                </c:pt>
                <c:pt idx="4">
                  <c:v>2937</c:v>
                </c:pt>
                <c:pt idx="5">
                  <c:v>1878</c:v>
                </c:pt>
                <c:pt idx="6">
                  <c:v>3210</c:v>
                </c:pt>
                <c:pt idx="7">
                  <c:v>1641</c:v>
                </c:pt>
                <c:pt idx="8">
                  <c:v>308</c:v>
                </c:pt>
                <c:pt idx="9">
                  <c:v>0</c:v>
                </c:pt>
                <c:pt idx="10">
                  <c:v>0</c:v>
                </c:pt>
                <c:pt idx="11">
                  <c:v>0</c:v>
                </c:pt>
              </c:numCache>
            </c:numRef>
          </c:val>
          <c:extLst>
            <c:ext xmlns:c16="http://schemas.microsoft.com/office/drawing/2014/chart" uri="{C3380CC4-5D6E-409C-BE32-E72D297353CC}">
              <c16:uniqueId val="{00000000-8A81-4635-BD96-31C09576A17A}"/>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570</c:v>
                </c:pt>
                <c:pt idx="1">
                  <c:v>1364</c:v>
                </c:pt>
                <c:pt idx="2">
                  <c:v>1378</c:v>
                </c:pt>
                <c:pt idx="3">
                  <c:v>1736</c:v>
                </c:pt>
                <c:pt idx="4">
                  <c:v>1076</c:v>
                </c:pt>
                <c:pt idx="5">
                  <c:v>2280</c:v>
                </c:pt>
                <c:pt idx="6">
                  <c:v>724</c:v>
                </c:pt>
                <c:pt idx="7">
                  <c:v>1027</c:v>
                </c:pt>
                <c:pt idx="8">
                  <c:v>749</c:v>
                </c:pt>
                <c:pt idx="9">
                  <c:v>0</c:v>
                </c:pt>
                <c:pt idx="10">
                  <c:v>0</c:v>
                </c:pt>
                <c:pt idx="11">
                  <c:v>0</c:v>
                </c:pt>
              </c:numCache>
            </c:numRef>
          </c:val>
          <c:extLst>
            <c:ext xmlns:c16="http://schemas.microsoft.com/office/drawing/2014/chart" uri="{C3380CC4-5D6E-409C-BE32-E72D297353CC}">
              <c16:uniqueId val="{00000001-8A81-4635-BD96-31C09576A17A}"/>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412</c:v>
                </c:pt>
                <c:pt idx="1">
                  <c:v>0</c:v>
                </c:pt>
                <c:pt idx="2">
                  <c:v>105</c:v>
                </c:pt>
                <c:pt idx="3">
                  <c:v>436</c:v>
                </c:pt>
                <c:pt idx="4">
                  <c:v>203</c:v>
                </c:pt>
                <c:pt idx="5">
                  <c:v>0</c:v>
                </c:pt>
                <c:pt idx="6">
                  <c:v>288</c:v>
                </c:pt>
                <c:pt idx="7">
                  <c:v>712</c:v>
                </c:pt>
                <c:pt idx="8">
                  <c:v>142</c:v>
                </c:pt>
                <c:pt idx="9">
                  <c:v>0</c:v>
                </c:pt>
                <c:pt idx="10">
                  <c:v>0</c:v>
                </c:pt>
                <c:pt idx="11">
                  <c:v>0</c:v>
                </c:pt>
              </c:numCache>
            </c:numRef>
          </c:val>
          <c:extLst>
            <c:ext xmlns:c16="http://schemas.microsoft.com/office/drawing/2014/chart" uri="{C3380CC4-5D6E-409C-BE32-E72D297353CC}">
              <c16:uniqueId val="{00000002-8A81-4635-BD96-31C09576A17A}"/>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8A81-4635-BD96-31C09576A17A}"/>
            </c:ext>
          </c:extLst>
        </c:ser>
        <c:dLbls>
          <c:showLegendKey val="0"/>
          <c:showVal val="0"/>
          <c:showCatName val="0"/>
          <c:showSerName val="0"/>
          <c:showPercent val="0"/>
          <c:showBubbleSize val="0"/>
        </c:dLbls>
        <c:gapWidth val="219"/>
        <c:overlap val="-27"/>
        <c:axId val="503232392"/>
        <c:axId val="503236656"/>
      </c:barChart>
      <c:dateAx>
        <c:axId val="50323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36656"/>
        <c:crosses val="autoZero"/>
        <c:auto val="1"/>
        <c:lblOffset val="100"/>
        <c:baseTimeUnit val="months"/>
      </c:dateAx>
      <c:valAx>
        <c:axId val="50323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23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ED567-3E9D-4F99-8817-315C4EF769B6}"/>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740D348-2442-452D-8E1F-3839B43905B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43329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761FA-B975-49AE-B96D-58D40C6A272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9FB537E3-EBEB-4E55-AA8A-0C4F30F1173F}"/>
              </a:ext>
            </a:extLst>
          </p:cNvPr>
          <p:cNvGraphicFramePr>
            <a:graphicFrameLocks noGrp="1"/>
          </p:cNvGraphicFramePr>
          <p:nvPr>
            <p:ph type="chart" sz="quarter" idx="13"/>
            <p:extLst>
              <p:ext uri="{D42A27DB-BD31-4B8C-83A1-F6EECF244321}">
                <p14:modId xmlns:p14="http://schemas.microsoft.com/office/powerpoint/2010/main" val="3208547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65C317-7C5A-4121-B220-92DFC057ACCA}"/>
              </a:ext>
            </a:extLst>
          </p:cNvPr>
          <p:cNvSpPr>
            <a:spLocks noGrp="1"/>
          </p:cNvSpPr>
          <p:nvPr>
            <p:ph type="body" sz="quarter" idx="14"/>
          </p:nvPr>
        </p:nvSpPr>
        <p:spPr/>
        <p:txBody>
          <a:bodyPr/>
          <a:lstStyle/>
          <a:p>
            <a:r>
              <a:rPr lang="en-US"/>
              <a:t>08/01/2026 - 08/31/2026</a:t>
            </a:r>
          </a:p>
        </p:txBody>
      </p:sp>
      <p:sp>
        <p:nvSpPr>
          <p:cNvPr id="5" name="Footer Placeholder 4">
            <a:extLst>
              <a:ext uri="{FF2B5EF4-FFF2-40B4-BE49-F238E27FC236}">
                <a16:creationId xmlns:a16="http://schemas.microsoft.com/office/drawing/2014/main" id="{3991CCDB-0EE8-4843-8ABF-A13402EDD7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948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814D-0136-46CA-932B-02E6574287A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1B128C22-32BA-437E-B527-927CABC4818E}"/>
              </a:ext>
            </a:extLst>
          </p:cNvPr>
          <p:cNvGraphicFramePr>
            <a:graphicFrameLocks noGrp="1"/>
          </p:cNvGraphicFramePr>
          <p:nvPr>
            <p:ph type="tbl" sz="quarter" idx="13"/>
            <p:extLst>
              <p:ext uri="{D42A27DB-BD31-4B8C-83A1-F6EECF244321}">
                <p14:modId xmlns:p14="http://schemas.microsoft.com/office/powerpoint/2010/main" val="159220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19372677"/>
                    </a:ext>
                  </a:extLst>
                </a:gridCol>
                <a:gridCol w="905256">
                  <a:extLst>
                    <a:ext uri="{9D8B030D-6E8A-4147-A177-3AD203B41FA5}">
                      <a16:colId xmlns:a16="http://schemas.microsoft.com/office/drawing/2014/main" val="2436368091"/>
                    </a:ext>
                  </a:extLst>
                </a:gridCol>
                <a:gridCol w="905256">
                  <a:extLst>
                    <a:ext uri="{9D8B030D-6E8A-4147-A177-3AD203B41FA5}">
                      <a16:colId xmlns:a16="http://schemas.microsoft.com/office/drawing/2014/main" val="2969961543"/>
                    </a:ext>
                  </a:extLst>
                </a:gridCol>
                <a:gridCol w="905256">
                  <a:extLst>
                    <a:ext uri="{9D8B030D-6E8A-4147-A177-3AD203B41FA5}">
                      <a16:colId xmlns:a16="http://schemas.microsoft.com/office/drawing/2014/main" val="924592965"/>
                    </a:ext>
                  </a:extLst>
                </a:gridCol>
                <a:gridCol w="905256">
                  <a:extLst>
                    <a:ext uri="{9D8B030D-6E8A-4147-A177-3AD203B41FA5}">
                      <a16:colId xmlns:a16="http://schemas.microsoft.com/office/drawing/2014/main" val="3842738833"/>
                    </a:ext>
                  </a:extLst>
                </a:gridCol>
                <a:gridCol w="905256">
                  <a:extLst>
                    <a:ext uri="{9D8B030D-6E8A-4147-A177-3AD203B41FA5}">
                      <a16:colId xmlns:a16="http://schemas.microsoft.com/office/drawing/2014/main" val="1761651513"/>
                    </a:ext>
                  </a:extLst>
                </a:gridCol>
                <a:gridCol w="905256">
                  <a:extLst>
                    <a:ext uri="{9D8B030D-6E8A-4147-A177-3AD203B41FA5}">
                      <a16:colId xmlns:a16="http://schemas.microsoft.com/office/drawing/2014/main" val="3802839600"/>
                    </a:ext>
                  </a:extLst>
                </a:gridCol>
                <a:gridCol w="905256">
                  <a:extLst>
                    <a:ext uri="{9D8B030D-6E8A-4147-A177-3AD203B41FA5}">
                      <a16:colId xmlns:a16="http://schemas.microsoft.com/office/drawing/2014/main" val="2482519357"/>
                    </a:ext>
                  </a:extLst>
                </a:gridCol>
                <a:gridCol w="905256">
                  <a:extLst>
                    <a:ext uri="{9D8B030D-6E8A-4147-A177-3AD203B41FA5}">
                      <a16:colId xmlns:a16="http://schemas.microsoft.com/office/drawing/2014/main" val="342016740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48606948"/>
                  </a:ext>
                </a:extLst>
              </a:tr>
              <a:tr h="370840">
                <a:tc>
                  <a:txBody>
                    <a:bodyPr/>
                    <a:lstStyle/>
                    <a:p>
                      <a:r>
                        <a:rPr lang="en-US" sz="1000"/>
                        <a:t>720</a:t>
                      </a:r>
                    </a:p>
                  </a:txBody>
                  <a:tcPr/>
                </a:tc>
                <a:tc>
                  <a:txBody>
                    <a:bodyPr/>
                    <a:lstStyle/>
                    <a:p>
                      <a:r>
                        <a:rPr lang="en-US" sz="1000"/>
                        <a:t>5</a:t>
                      </a:r>
                    </a:p>
                  </a:txBody>
                  <a:tcPr/>
                </a:tc>
                <a:tc>
                  <a:txBody>
                    <a:bodyPr/>
                    <a:lstStyle/>
                    <a:p>
                      <a:r>
                        <a:rPr lang="en-US" sz="1000"/>
                        <a:t>13</a:t>
                      </a:r>
                    </a:p>
                  </a:txBody>
                  <a:tcPr/>
                </a:tc>
                <a:tc>
                  <a:txBody>
                    <a:bodyPr/>
                    <a:lstStyle/>
                    <a:p>
                      <a:r>
                        <a:rPr lang="en-US" sz="1000"/>
                        <a:t>31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0.3755 %</a:t>
                      </a:r>
                    </a:p>
                  </a:txBody>
                  <a:tcPr/>
                </a:tc>
                <a:tc>
                  <a:txBody>
                    <a:bodyPr/>
                    <a:lstStyle/>
                    <a:p>
                      <a:r>
                        <a:rPr lang="en-US" sz="1000"/>
                        <a:t>0.0 %</a:t>
                      </a:r>
                    </a:p>
                  </a:txBody>
                  <a:tcPr/>
                </a:tc>
                <a:extLst>
                  <a:ext uri="{0D108BD9-81ED-4DB2-BD59-A6C34878D82A}">
                    <a16:rowId xmlns:a16="http://schemas.microsoft.com/office/drawing/2014/main" val="2263592608"/>
                  </a:ext>
                </a:extLst>
              </a:tr>
            </a:tbl>
          </a:graphicData>
        </a:graphic>
      </p:graphicFrame>
      <p:sp>
        <p:nvSpPr>
          <p:cNvPr id="4" name="Text Placeholder 3">
            <a:extLst>
              <a:ext uri="{FF2B5EF4-FFF2-40B4-BE49-F238E27FC236}">
                <a16:creationId xmlns:a16="http://schemas.microsoft.com/office/drawing/2014/main" id="{1CBAA68B-629F-49AF-B818-63178FC19533}"/>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867296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CC884-96C7-4333-91A4-DFF780F3868C}"/>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DA99D14F-C6AA-46BA-854E-3F9835D29055}"/>
              </a:ext>
            </a:extLst>
          </p:cNvPr>
          <p:cNvGraphicFramePr>
            <a:graphicFrameLocks noGrp="1"/>
          </p:cNvGraphicFramePr>
          <p:nvPr>
            <p:ph type="chart" sz="quarter" idx="13"/>
            <p:extLst>
              <p:ext uri="{D42A27DB-BD31-4B8C-83A1-F6EECF244321}">
                <p14:modId xmlns:p14="http://schemas.microsoft.com/office/powerpoint/2010/main" val="881691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F6A21-C360-421A-A930-41F16D37CCD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BCB8C7F-7FD8-40A2-A510-D442D5B4B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435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CAF5-C20E-42FD-94A1-999B6D5CABEF}"/>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294F4C7C-57E2-42C8-B351-FDFE74647A2D}"/>
              </a:ext>
            </a:extLst>
          </p:cNvPr>
          <p:cNvGraphicFramePr>
            <a:graphicFrameLocks noGrp="1"/>
          </p:cNvGraphicFramePr>
          <p:nvPr>
            <p:ph type="chart" sz="quarter" idx="13"/>
            <p:extLst>
              <p:ext uri="{D42A27DB-BD31-4B8C-83A1-F6EECF244321}">
                <p14:modId xmlns:p14="http://schemas.microsoft.com/office/powerpoint/2010/main" val="2873576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034E0-E8A8-4840-8CB4-549CDD15E3D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65DC732-D2E0-41FF-8F71-D6D145F24B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239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A893-346A-42E5-9761-2EC11E2A507F}"/>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EADE564-41E2-411B-9574-8CF4ABD10DC3}"/>
              </a:ext>
            </a:extLst>
          </p:cNvPr>
          <p:cNvGraphicFramePr>
            <a:graphicFrameLocks noGrp="1"/>
          </p:cNvGraphicFramePr>
          <p:nvPr>
            <p:ph type="chart" sz="quarter" idx="13"/>
            <p:extLst>
              <p:ext uri="{D42A27DB-BD31-4B8C-83A1-F6EECF244321}">
                <p14:modId xmlns:p14="http://schemas.microsoft.com/office/powerpoint/2010/main" val="3036238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0CFAB-543D-4194-A1FA-762848BAEDD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E71F067-454E-4314-B3B2-4F675E782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0712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FF8A9-9EBE-4197-BEF3-4D00E90103F7}"/>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17DDCD18-C028-4521-A8B4-C0498A2FE585}"/>
              </a:ext>
            </a:extLst>
          </p:cNvPr>
          <p:cNvGraphicFramePr>
            <a:graphicFrameLocks noGrp="1"/>
          </p:cNvGraphicFramePr>
          <p:nvPr>
            <p:ph type="chart" sz="quarter" idx="13"/>
            <p:extLst>
              <p:ext uri="{D42A27DB-BD31-4B8C-83A1-F6EECF244321}">
                <p14:modId xmlns:p14="http://schemas.microsoft.com/office/powerpoint/2010/main" val="2036763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1B5542-961F-4B1C-BDE7-D54C0AA2AFB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A7C6474-EEDC-4335-BDA1-4FC483DDA9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426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4E5D-B75C-4F55-AB65-0B788A457473}"/>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C84034B1-286F-4C89-B256-CA806047C4B3}"/>
              </a:ext>
            </a:extLst>
          </p:cNvPr>
          <p:cNvGraphicFramePr>
            <a:graphicFrameLocks noGrp="1"/>
          </p:cNvGraphicFramePr>
          <p:nvPr>
            <p:ph type="tbl" sz="quarter" idx="13"/>
            <p:extLst>
              <p:ext uri="{D42A27DB-BD31-4B8C-83A1-F6EECF244321}">
                <p14:modId xmlns:p14="http://schemas.microsoft.com/office/powerpoint/2010/main" val="1979886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80508391"/>
                    </a:ext>
                  </a:extLst>
                </a:gridCol>
                <a:gridCol w="987552">
                  <a:extLst>
                    <a:ext uri="{9D8B030D-6E8A-4147-A177-3AD203B41FA5}">
                      <a16:colId xmlns:a16="http://schemas.microsoft.com/office/drawing/2014/main" val="2781895317"/>
                    </a:ext>
                  </a:extLst>
                </a:gridCol>
                <a:gridCol w="329184">
                  <a:extLst>
                    <a:ext uri="{9D8B030D-6E8A-4147-A177-3AD203B41FA5}">
                      <a16:colId xmlns:a16="http://schemas.microsoft.com/office/drawing/2014/main" val="2385006324"/>
                    </a:ext>
                  </a:extLst>
                </a:gridCol>
                <a:gridCol w="329184">
                  <a:extLst>
                    <a:ext uri="{9D8B030D-6E8A-4147-A177-3AD203B41FA5}">
                      <a16:colId xmlns:a16="http://schemas.microsoft.com/office/drawing/2014/main" val="3614204223"/>
                    </a:ext>
                  </a:extLst>
                </a:gridCol>
                <a:gridCol w="329184">
                  <a:extLst>
                    <a:ext uri="{9D8B030D-6E8A-4147-A177-3AD203B41FA5}">
                      <a16:colId xmlns:a16="http://schemas.microsoft.com/office/drawing/2014/main" val="918790674"/>
                    </a:ext>
                  </a:extLst>
                </a:gridCol>
                <a:gridCol w="329184">
                  <a:extLst>
                    <a:ext uri="{9D8B030D-6E8A-4147-A177-3AD203B41FA5}">
                      <a16:colId xmlns:a16="http://schemas.microsoft.com/office/drawing/2014/main" val="3912286506"/>
                    </a:ext>
                  </a:extLst>
                </a:gridCol>
                <a:gridCol w="329184">
                  <a:extLst>
                    <a:ext uri="{9D8B030D-6E8A-4147-A177-3AD203B41FA5}">
                      <a16:colId xmlns:a16="http://schemas.microsoft.com/office/drawing/2014/main" val="222640472"/>
                    </a:ext>
                  </a:extLst>
                </a:gridCol>
                <a:gridCol w="329184">
                  <a:extLst>
                    <a:ext uri="{9D8B030D-6E8A-4147-A177-3AD203B41FA5}">
                      <a16:colId xmlns:a16="http://schemas.microsoft.com/office/drawing/2014/main" val="1361114043"/>
                    </a:ext>
                  </a:extLst>
                </a:gridCol>
                <a:gridCol w="329184">
                  <a:extLst>
                    <a:ext uri="{9D8B030D-6E8A-4147-A177-3AD203B41FA5}">
                      <a16:colId xmlns:a16="http://schemas.microsoft.com/office/drawing/2014/main" val="1550976970"/>
                    </a:ext>
                  </a:extLst>
                </a:gridCol>
                <a:gridCol w="329184">
                  <a:extLst>
                    <a:ext uri="{9D8B030D-6E8A-4147-A177-3AD203B41FA5}">
                      <a16:colId xmlns:a16="http://schemas.microsoft.com/office/drawing/2014/main" val="25597285"/>
                    </a:ext>
                  </a:extLst>
                </a:gridCol>
                <a:gridCol w="329184">
                  <a:extLst>
                    <a:ext uri="{9D8B030D-6E8A-4147-A177-3AD203B41FA5}">
                      <a16:colId xmlns:a16="http://schemas.microsoft.com/office/drawing/2014/main" val="208736504"/>
                    </a:ext>
                  </a:extLst>
                </a:gridCol>
                <a:gridCol w="329184">
                  <a:extLst>
                    <a:ext uri="{9D8B030D-6E8A-4147-A177-3AD203B41FA5}">
                      <a16:colId xmlns:a16="http://schemas.microsoft.com/office/drawing/2014/main" val="709141012"/>
                    </a:ext>
                  </a:extLst>
                </a:gridCol>
                <a:gridCol w="329184">
                  <a:extLst>
                    <a:ext uri="{9D8B030D-6E8A-4147-A177-3AD203B41FA5}">
                      <a16:colId xmlns:a16="http://schemas.microsoft.com/office/drawing/2014/main" val="610573572"/>
                    </a:ext>
                  </a:extLst>
                </a:gridCol>
                <a:gridCol w="329184">
                  <a:extLst>
                    <a:ext uri="{9D8B030D-6E8A-4147-A177-3AD203B41FA5}">
                      <a16:colId xmlns:a16="http://schemas.microsoft.com/office/drawing/2014/main" val="1225154930"/>
                    </a:ext>
                  </a:extLst>
                </a:gridCol>
                <a:gridCol w="329184">
                  <a:extLst>
                    <a:ext uri="{9D8B030D-6E8A-4147-A177-3AD203B41FA5}">
                      <a16:colId xmlns:a16="http://schemas.microsoft.com/office/drawing/2014/main" val="3102592595"/>
                    </a:ext>
                  </a:extLst>
                </a:gridCol>
                <a:gridCol w="329184">
                  <a:extLst>
                    <a:ext uri="{9D8B030D-6E8A-4147-A177-3AD203B41FA5}">
                      <a16:colId xmlns:a16="http://schemas.microsoft.com/office/drawing/2014/main" val="1275600224"/>
                    </a:ext>
                  </a:extLst>
                </a:gridCol>
                <a:gridCol w="329184">
                  <a:extLst>
                    <a:ext uri="{9D8B030D-6E8A-4147-A177-3AD203B41FA5}">
                      <a16:colId xmlns:a16="http://schemas.microsoft.com/office/drawing/2014/main" val="2389473250"/>
                    </a:ext>
                  </a:extLst>
                </a:gridCol>
                <a:gridCol w="329184">
                  <a:extLst>
                    <a:ext uri="{9D8B030D-6E8A-4147-A177-3AD203B41FA5}">
                      <a16:colId xmlns:a16="http://schemas.microsoft.com/office/drawing/2014/main" val="1974683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158173488"/>
                  </a:ext>
                </a:extLst>
              </a:tr>
            </a:tbl>
          </a:graphicData>
        </a:graphic>
      </p:graphicFrame>
      <p:sp>
        <p:nvSpPr>
          <p:cNvPr id="4" name="Text Placeholder 3">
            <a:extLst>
              <a:ext uri="{FF2B5EF4-FFF2-40B4-BE49-F238E27FC236}">
                <a16:creationId xmlns:a16="http://schemas.microsoft.com/office/drawing/2014/main" id="{A28E2A8A-2729-426A-87CB-417377A18FC9}"/>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418095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CC22-D97F-4FA5-8E3B-8A6CD8F0C5A8}"/>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104EEFAE-80F9-4B6F-B7E3-6048210AB5B5}"/>
              </a:ext>
            </a:extLst>
          </p:cNvPr>
          <p:cNvGraphicFramePr>
            <a:graphicFrameLocks noGrp="1"/>
          </p:cNvGraphicFramePr>
          <p:nvPr>
            <p:ph type="tbl" sz="quarter" idx="13"/>
            <p:extLst>
              <p:ext uri="{D42A27DB-BD31-4B8C-83A1-F6EECF244321}">
                <p14:modId xmlns:p14="http://schemas.microsoft.com/office/powerpoint/2010/main" val="2523501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88583846"/>
                    </a:ext>
                  </a:extLst>
                </a:gridCol>
                <a:gridCol w="987552">
                  <a:extLst>
                    <a:ext uri="{9D8B030D-6E8A-4147-A177-3AD203B41FA5}">
                      <a16:colId xmlns:a16="http://schemas.microsoft.com/office/drawing/2014/main" val="3730861021"/>
                    </a:ext>
                  </a:extLst>
                </a:gridCol>
                <a:gridCol w="329184">
                  <a:extLst>
                    <a:ext uri="{9D8B030D-6E8A-4147-A177-3AD203B41FA5}">
                      <a16:colId xmlns:a16="http://schemas.microsoft.com/office/drawing/2014/main" val="3927647518"/>
                    </a:ext>
                  </a:extLst>
                </a:gridCol>
                <a:gridCol w="329184">
                  <a:extLst>
                    <a:ext uri="{9D8B030D-6E8A-4147-A177-3AD203B41FA5}">
                      <a16:colId xmlns:a16="http://schemas.microsoft.com/office/drawing/2014/main" val="2461655968"/>
                    </a:ext>
                  </a:extLst>
                </a:gridCol>
                <a:gridCol w="329184">
                  <a:extLst>
                    <a:ext uri="{9D8B030D-6E8A-4147-A177-3AD203B41FA5}">
                      <a16:colId xmlns:a16="http://schemas.microsoft.com/office/drawing/2014/main" val="2848275201"/>
                    </a:ext>
                  </a:extLst>
                </a:gridCol>
                <a:gridCol w="329184">
                  <a:extLst>
                    <a:ext uri="{9D8B030D-6E8A-4147-A177-3AD203B41FA5}">
                      <a16:colId xmlns:a16="http://schemas.microsoft.com/office/drawing/2014/main" val="3506856206"/>
                    </a:ext>
                  </a:extLst>
                </a:gridCol>
                <a:gridCol w="329184">
                  <a:extLst>
                    <a:ext uri="{9D8B030D-6E8A-4147-A177-3AD203B41FA5}">
                      <a16:colId xmlns:a16="http://schemas.microsoft.com/office/drawing/2014/main" val="3580654684"/>
                    </a:ext>
                  </a:extLst>
                </a:gridCol>
                <a:gridCol w="329184">
                  <a:extLst>
                    <a:ext uri="{9D8B030D-6E8A-4147-A177-3AD203B41FA5}">
                      <a16:colId xmlns:a16="http://schemas.microsoft.com/office/drawing/2014/main" val="1732868087"/>
                    </a:ext>
                  </a:extLst>
                </a:gridCol>
                <a:gridCol w="329184">
                  <a:extLst>
                    <a:ext uri="{9D8B030D-6E8A-4147-A177-3AD203B41FA5}">
                      <a16:colId xmlns:a16="http://schemas.microsoft.com/office/drawing/2014/main" val="4276817580"/>
                    </a:ext>
                  </a:extLst>
                </a:gridCol>
                <a:gridCol w="329184">
                  <a:extLst>
                    <a:ext uri="{9D8B030D-6E8A-4147-A177-3AD203B41FA5}">
                      <a16:colId xmlns:a16="http://schemas.microsoft.com/office/drawing/2014/main" val="3206804934"/>
                    </a:ext>
                  </a:extLst>
                </a:gridCol>
                <a:gridCol w="329184">
                  <a:extLst>
                    <a:ext uri="{9D8B030D-6E8A-4147-A177-3AD203B41FA5}">
                      <a16:colId xmlns:a16="http://schemas.microsoft.com/office/drawing/2014/main" val="312081714"/>
                    </a:ext>
                  </a:extLst>
                </a:gridCol>
                <a:gridCol w="329184">
                  <a:extLst>
                    <a:ext uri="{9D8B030D-6E8A-4147-A177-3AD203B41FA5}">
                      <a16:colId xmlns:a16="http://schemas.microsoft.com/office/drawing/2014/main" val="362621449"/>
                    </a:ext>
                  </a:extLst>
                </a:gridCol>
                <a:gridCol w="329184">
                  <a:extLst>
                    <a:ext uri="{9D8B030D-6E8A-4147-A177-3AD203B41FA5}">
                      <a16:colId xmlns:a16="http://schemas.microsoft.com/office/drawing/2014/main" val="4100996057"/>
                    </a:ext>
                  </a:extLst>
                </a:gridCol>
                <a:gridCol w="329184">
                  <a:extLst>
                    <a:ext uri="{9D8B030D-6E8A-4147-A177-3AD203B41FA5}">
                      <a16:colId xmlns:a16="http://schemas.microsoft.com/office/drawing/2014/main" val="4147537875"/>
                    </a:ext>
                  </a:extLst>
                </a:gridCol>
                <a:gridCol w="329184">
                  <a:extLst>
                    <a:ext uri="{9D8B030D-6E8A-4147-A177-3AD203B41FA5}">
                      <a16:colId xmlns:a16="http://schemas.microsoft.com/office/drawing/2014/main" val="1807374348"/>
                    </a:ext>
                  </a:extLst>
                </a:gridCol>
                <a:gridCol w="329184">
                  <a:extLst>
                    <a:ext uri="{9D8B030D-6E8A-4147-A177-3AD203B41FA5}">
                      <a16:colId xmlns:a16="http://schemas.microsoft.com/office/drawing/2014/main" val="3281309986"/>
                    </a:ext>
                  </a:extLst>
                </a:gridCol>
                <a:gridCol w="329184">
                  <a:extLst>
                    <a:ext uri="{9D8B030D-6E8A-4147-A177-3AD203B41FA5}">
                      <a16:colId xmlns:a16="http://schemas.microsoft.com/office/drawing/2014/main" val="1201039753"/>
                    </a:ext>
                  </a:extLst>
                </a:gridCol>
                <a:gridCol w="329184">
                  <a:extLst>
                    <a:ext uri="{9D8B030D-6E8A-4147-A177-3AD203B41FA5}">
                      <a16:colId xmlns:a16="http://schemas.microsoft.com/office/drawing/2014/main" val="1288101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03181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- 2026-08-31 16:15:41</a:t>
                      </a:r>
                      <a:r>
                        <a:rPr kumimoji="0" lang="en-US" sz="1000" b="0" i="0" u="none" strike="noStrike" kern="1200" cap="none" spc="0" normalizeH="0" baseline="0" noProof="0">
                          <a:ln>
                            <a:noFill/>
                          </a:ln>
                          <a:solidFill>
                            <a:prstClr val="black"/>
                          </a:solidFill>
                          <a:effectLst/>
                          <a:uLnTx/>
                          <a:uFillTx/>
                          <a:latin typeface="Calibri"/>
                          <a:ea typeface="+mn-ea"/>
                          <a:cs typeface="+mn-cs"/>
                        </a:rPr>
                        <a:t>
 We're celebrating our 50th anniversary!
Our history can be traced all the way back to 1880, when Tokio Marine first incorporated in the United States. In 1911, Tokio Marine established its first U.S. branch to write Ocean Marine insurance in the United States.
However, it wasn't until 1976 that Tokio Marine America was formed to strengthen Tokio Marine's independent business network in the U.S.A. That makes this year our 50th anniversary as a subsidiary of the Tokio Marine Group.
Here's to the next 50 years of "Anshin," providing safety, security, and peace of mind to our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2956575"/>
                  </a:ext>
                </a:extLst>
              </a:tr>
            </a:tbl>
          </a:graphicData>
        </a:graphic>
      </p:graphicFrame>
      <p:sp>
        <p:nvSpPr>
          <p:cNvPr id="4" name="Text Placeholder 3">
            <a:extLst>
              <a:ext uri="{FF2B5EF4-FFF2-40B4-BE49-F238E27FC236}">
                <a16:creationId xmlns:a16="http://schemas.microsoft.com/office/drawing/2014/main" id="{49076DC3-5180-410E-920D-CB13ABEB3D1C}"/>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292418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BA7E0-8792-4C8B-B74F-01215BC8BBA4}"/>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8C1B0102-5E35-4BCF-A1C4-4E51342AB3A5}"/>
              </a:ext>
            </a:extLst>
          </p:cNvPr>
          <p:cNvGraphicFramePr>
            <a:graphicFrameLocks noGrp="1"/>
          </p:cNvGraphicFramePr>
          <p:nvPr>
            <p:ph type="tbl" sz="quarter" idx="13"/>
            <p:extLst>
              <p:ext uri="{D42A27DB-BD31-4B8C-83A1-F6EECF244321}">
                <p14:modId xmlns:p14="http://schemas.microsoft.com/office/powerpoint/2010/main" val="3315795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42879353"/>
                    </a:ext>
                  </a:extLst>
                </a:gridCol>
                <a:gridCol w="987552">
                  <a:extLst>
                    <a:ext uri="{9D8B030D-6E8A-4147-A177-3AD203B41FA5}">
                      <a16:colId xmlns:a16="http://schemas.microsoft.com/office/drawing/2014/main" val="2164484513"/>
                    </a:ext>
                  </a:extLst>
                </a:gridCol>
                <a:gridCol w="329184">
                  <a:extLst>
                    <a:ext uri="{9D8B030D-6E8A-4147-A177-3AD203B41FA5}">
                      <a16:colId xmlns:a16="http://schemas.microsoft.com/office/drawing/2014/main" val="1415713027"/>
                    </a:ext>
                  </a:extLst>
                </a:gridCol>
                <a:gridCol w="329184">
                  <a:extLst>
                    <a:ext uri="{9D8B030D-6E8A-4147-A177-3AD203B41FA5}">
                      <a16:colId xmlns:a16="http://schemas.microsoft.com/office/drawing/2014/main" val="46489743"/>
                    </a:ext>
                  </a:extLst>
                </a:gridCol>
                <a:gridCol w="329184">
                  <a:extLst>
                    <a:ext uri="{9D8B030D-6E8A-4147-A177-3AD203B41FA5}">
                      <a16:colId xmlns:a16="http://schemas.microsoft.com/office/drawing/2014/main" val="564644820"/>
                    </a:ext>
                  </a:extLst>
                </a:gridCol>
                <a:gridCol w="329184">
                  <a:extLst>
                    <a:ext uri="{9D8B030D-6E8A-4147-A177-3AD203B41FA5}">
                      <a16:colId xmlns:a16="http://schemas.microsoft.com/office/drawing/2014/main" val="1744800220"/>
                    </a:ext>
                  </a:extLst>
                </a:gridCol>
                <a:gridCol w="329184">
                  <a:extLst>
                    <a:ext uri="{9D8B030D-6E8A-4147-A177-3AD203B41FA5}">
                      <a16:colId xmlns:a16="http://schemas.microsoft.com/office/drawing/2014/main" val="3929268891"/>
                    </a:ext>
                  </a:extLst>
                </a:gridCol>
                <a:gridCol w="329184">
                  <a:extLst>
                    <a:ext uri="{9D8B030D-6E8A-4147-A177-3AD203B41FA5}">
                      <a16:colId xmlns:a16="http://schemas.microsoft.com/office/drawing/2014/main" val="2401722717"/>
                    </a:ext>
                  </a:extLst>
                </a:gridCol>
                <a:gridCol w="329184">
                  <a:extLst>
                    <a:ext uri="{9D8B030D-6E8A-4147-A177-3AD203B41FA5}">
                      <a16:colId xmlns:a16="http://schemas.microsoft.com/office/drawing/2014/main" val="3977376947"/>
                    </a:ext>
                  </a:extLst>
                </a:gridCol>
                <a:gridCol w="329184">
                  <a:extLst>
                    <a:ext uri="{9D8B030D-6E8A-4147-A177-3AD203B41FA5}">
                      <a16:colId xmlns:a16="http://schemas.microsoft.com/office/drawing/2014/main" val="3045310744"/>
                    </a:ext>
                  </a:extLst>
                </a:gridCol>
                <a:gridCol w="329184">
                  <a:extLst>
                    <a:ext uri="{9D8B030D-6E8A-4147-A177-3AD203B41FA5}">
                      <a16:colId xmlns:a16="http://schemas.microsoft.com/office/drawing/2014/main" val="2537431674"/>
                    </a:ext>
                  </a:extLst>
                </a:gridCol>
                <a:gridCol w="329184">
                  <a:extLst>
                    <a:ext uri="{9D8B030D-6E8A-4147-A177-3AD203B41FA5}">
                      <a16:colId xmlns:a16="http://schemas.microsoft.com/office/drawing/2014/main" val="3477977945"/>
                    </a:ext>
                  </a:extLst>
                </a:gridCol>
                <a:gridCol w="329184">
                  <a:extLst>
                    <a:ext uri="{9D8B030D-6E8A-4147-A177-3AD203B41FA5}">
                      <a16:colId xmlns:a16="http://schemas.microsoft.com/office/drawing/2014/main" val="3061902942"/>
                    </a:ext>
                  </a:extLst>
                </a:gridCol>
                <a:gridCol w="329184">
                  <a:extLst>
                    <a:ext uri="{9D8B030D-6E8A-4147-A177-3AD203B41FA5}">
                      <a16:colId xmlns:a16="http://schemas.microsoft.com/office/drawing/2014/main" val="4284019785"/>
                    </a:ext>
                  </a:extLst>
                </a:gridCol>
                <a:gridCol w="329184">
                  <a:extLst>
                    <a:ext uri="{9D8B030D-6E8A-4147-A177-3AD203B41FA5}">
                      <a16:colId xmlns:a16="http://schemas.microsoft.com/office/drawing/2014/main" val="1203418060"/>
                    </a:ext>
                  </a:extLst>
                </a:gridCol>
                <a:gridCol w="329184">
                  <a:extLst>
                    <a:ext uri="{9D8B030D-6E8A-4147-A177-3AD203B41FA5}">
                      <a16:colId xmlns:a16="http://schemas.microsoft.com/office/drawing/2014/main" val="2652244310"/>
                    </a:ext>
                  </a:extLst>
                </a:gridCol>
                <a:gridCol w="329184">
                  <a:extLst>
                    <a:ext uri="{9D8B030D-6E8A-4147-A177-3AD203B41FA5}">
                      <a16:colId xmlns:a16="http://schemas.microsoft.com/office/drawing/2014/main" val="263231113"/>
                    </a:ext>
                  </a:extLst>
                </a:gridCol>
                <a:gridCol w="329184">
                  <a:extLst>
                    <a:ext uri="{9D8B030D-6E8A-4147-A177-3AD203B41FA5}">
                      <a16:colId xmlns:a16="http://schemas.microsoft.com/office/drawing/2014/main" val="347987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4008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- 2026-08-28 13:55:01</a:t>
                      </a:r>
                      <a:r>
                        <a:rPr kumimoji="0" lang="en-US" sz="1000" b="0" i="0" u="none" strike="noStrike" kern="1200" cap="none" spc="0" normalizeH="0" baseline="0" noProof="0">
                          <a:ln>
                            <a:noFill/>
                          </a:ln>
                          <a:solidFill>
                            <a:prstClr val="black"/>
                          </a:solidFill>
                          <a:effectLst/>
                          <a:uLnTx/>
                          <a:uFillTx/>
                          <a:latin typeface="Calibri"/>
                          <a:ea typeface="+mn-ea"/>
                          <a:cs typeface="+mn-cs"/>
                        </a:rPr>
                        <a:t>
 Jersey City. Pasadena. Chicago. Plano.
CEO Kenyu Okuda and EVP and General Counsel Steve Goldstein have been all over the United States this month, visiting our various office locations for our summer Town Hall series. The series highlighted three key themes: investing in our people, embracing innovation, and sustainable growth.
Holding our Town Halls in person not only strengthens connections within our local teams, but it also creates opportunities to speak directly with executive leadership. Kenyu and Steve held breakout sessions for employees to ask questions and share their thoughts in a relaxed, small group environment. The goal is always to ensure every employee feels heard!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11541333"/>
                  </a:ext>
                </a:extLst>
              </a:tr>
            </a:tbl>
          </a:graphicData>
        </a:graphic>
      </p:graphicFrame>
      <p:sp>
        <p:nvSpPr>
          <p:cNvPr id="4" name="Text Placeholder 3">
            <a:extLst>
              <a:ext uri="{FF2B5EF4-FFF2-40B4-BE49-F238E27FC236}">
                <a16:creationId xmlns:a16="http://schemas.microsoft.com/office/drawing/2014/main" id="{B548A363-C954-44DE-BC84-DBBFD8CA161F}"/>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863208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B140C-30C6-477D-84D1-C47EA05C7286}"/>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BF6FBF6C-4AAB-4A2D-B9A6-8492C23BA0CA}"/>
              </a:ext>
            </a:extLst>
          </p:cNvPr>
          <p:cNvGraphicFramePr>
            <a:graphicFrameLocks noGrp="1"/>
          </p:cNvGraphicFramePr>
          <p:nvPr>
            <p:ph type="tbl" sz="quarter" idx="13"/>
            <p:extLst>
              <p:ext uri="{D42A27DB-BD31-4B8C-83A1-F6EECF244321}">
                <p14:modId xmlns:p14="http://schemas.microsoft.com/office/powerpoint/2010/main" val="765310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73117897"/>
                    </a:ext>
                  </a:extLst>
                </a:gridCol>
                <a:gridCol w="987552">
                  <a:extLst>
                    <a:ext uri="{9D8B030D-6E8A-4147-A177-3AD203B41FA5}">
                      <a16:colId xmlns:a16="http://schemas.microsoft.com/office/drawing/2014/main" val="818473074"/>
                    </a:ext>
                  </a:extLst>
                </a:gridCol>
                <a:gridCol w="329184">
                  <a:extLst>
                    <a:ext uri="{9D8B030D-6E8A-4147-A177-3AD203B41FA5}">
                      <a16:colId xmlns:a16="http://schemas.microsoft.com/office/drawing/2014/main" val="75058927"/>
                    </a:ext>
                  </a:extLst>
                </a:gridCol>
                <a:gridCol w="329184">
                  <a:extLst>
                    <a:ext uri="{9D8B030D-6E8A-4147-A177-3AD203B41FA5}">
                      <a16:colId xmlns:a16="http://schemas.microsoft.com/office/drawing/2014/main" val="1889110494"/>
                    </a:ext>
                  </a:extLst>
                </a:gridCol>
                <a:gridCol w="329184">
                  <a:extLst>
                    <a:ext uri="{9D8B030D-6E8A-4147-A177-3AD203B41FA5}">
                      <a16:colId xmlns:a16="http://schemas.microsoft.com/office/drawing/2014/main" val="1270341781"/>
                    </a:ext>
                  </a:extLst>
                </a:gridCol>
                <a:gridCol w="329184">
                  <a:extLst>
                    <a:ext uri="{9D8B030D-6E8A-4147-A177-3AD203B41FA5}">
                      <a16:colId xmlns:a16="http://schemas.microsoft.com/office/drawing/2014/main" val="1930089820"/>
                    </a:ext>
                  </a:extLst>
                </a:gridCol>
                <a:gridCol w="329184">
                  <a:extLst>
                    <a:ext uri="{9D8B030D-6E8A-4147-A177-3AD203B41FA5}">
                      <a16:colId xmlns:a16="http://schemas.microsoft.com/office/drawing/2014/main" val="3406955069"/>
                    </a:ext>
                  </a:extLst>
                </a:gridCol>
                <a:gridCol w="329184">
                  <a:extLst>
                    <a:ext uri="{9D8B030D-6E8A-4147-A177-3AD203B41FA5}">
                      <a16:colId xmlns:a16="http://schemas.microsoft.com/office/drawing/2014/main" val="3561342983"/>
                    </a:ext>
                  </a:extLst>
                </a:gridCol>
                <a:gridCol w="329184">
                  <a:extLst>
                    <a:ext uri="{9D8B030D-6E8A-4147-A177-3AD203B41FA5}">
                      <a16:colId xmlns:a16="http://schemas.microsoft.com/office/drawing/2014/main" val="182168831"/>
                    </a:ext>
                  </a:extLst>
                </a:gridCol>
                <a:gridCol w="329184">
                  <a:extLst>
                    <a:ext uri="{9D8B030D-6E8A-4147-A177-3AD203B41FA5}">
                      <a16:colId xmlns:a16="http://schemas.microsoft.com/office/drawing/2014/main" val="2966109684"/>
                    </a:ext>
                  </a:extLst>
                </a:gridCol>
                <a:gridCol w="329184">
                  <a:extLst>
                    <a:ext uri="{9D8B030D-6E8A-4147-A177-3AD203B41FA5}">
                      <a16:colId xmlns:a16="http://schemas.microsoft.com/office/drawing/2014/main" val="4205057339"/>
                    </a:ext>
                  </a:extLst>
                </a:gridCol>
                <a:gridCol w="329184">
                  <a:extLst>
                    <a:ext uri="{9D8B030D-6E8A-4147-A177-3AD203B41FA5}">
                      <a16:colId xmlns:a16="http://schemas.microsoft.com/office/drawing/2014/main" val="947817075"/>
                    </a:ext>
                  </a:extLst>
                </a:gridCol>
                <a:gridCol w="329184">
                  <a:extLst>
                    <a:ext uri="{9D8B030D-6E8A-4147-A177-3AD203B41FA5}">
                      <a16:colId xmlns:a16="http://schemas.microsoft.com/office/drawing/2014/main" val="2987492106"/>
                    </a:ext>
                  </a:extLst>
                </a:gridCol>
                <a:gridCol w="329184">
                  <a:extLst>
                    <a:ext uri="{9D8B030D-6E8A-4147-A177-3AD203B41FA5}">
                      <a16:colId xmlns:a16="http://schemas.microsoft.com/office/drawing/2014/main" val="4207969913"/>
                    </a:ext>
                  </a:extLst>
                </a:gridCol>
                <a:gridCol w="329184">
                  <a:extLst>
                    <a:ext uri="{9D8B030D-6E8A-4147-A177-3AD203B41FA5}">
                      <a16:colId xmlns:a16="http://schemas.microsoft.com/office/drawing/2014/main" val="3619180495"/>
                    </a:ext>
                  </a:extLst>
                </a:gridCol>
                <a:gridCol w="329184">
                  <a:extLst>
                    <a:ext uri="{9D8B030D-6E8A-4147-A177-3AD203B41FA5}">
                      <a16:colId xmlns:a16="http://schemas.microsoft.com/office/drawing/2014/main" val="1231604881"/>
                    </a:ext>
                  </a:extLst>
                </a:gridCol>
                <a:gridCol w="329184">
                  <a:extLst>
                    <a:ext uri="{9D8B030D-6E8A-4147-A177-3AD203B41FA5}">
                      <a16:colId xmlns:a16="http://schemas.microsoft.com/office/drawing/2014/main" val="2397940591"/>
                    </a:ext>
                  </a:extLst>
                </a:gridCol>
                <a:gridCol w="329184">
                  <a:extLst>
                    <a:ext uri="{9D8B030D-6E8A-4147-A177-3AD203B41FA5}">
                      <a16:colId xmlns:a16="http://schemas.microsoft.com/office/drawing/2014/main" val="3008128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5258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- 2026-08-05 16:34:03</a:t>
                      </a:r>
                      <a:r>
                        <a:rPr kumimoji="0" lang="en-US" sz="1000" b="0" i="0" u="none" strike="noStrike" kern="1200" cap="none" spc="0" normalizeH="0" baseline="0" noProof="0">
                          <a:ln>
                            <a:noFill/>
                          </a:ln>
                          <a:solidFill>
                            <a:prstClr val="black"/>
                          </a:solidFill>
                          <a:effectLst/>
                          <a:uLnTx/>
                          <a:uFillTx/>
                          <a:latin typeface="Calibri"/>
                          <a:ea typeface="+mn-ea"/>
                          <a:cs typeface="+mn-cs"/>
                        </a:rPr>
                        <a:t>
 Our Plano office is feeling relaxed and refreshed after a visit from the Tokio Marine North America Services benefits team! 
The benefits team has been touring the country to answer our employees' questions about the resources available through TMA. Their stop in Texas featured a make-your-own sugar scrub station and free massages. Attendees said the health fair activities made the whole office smell like a spa. 
Interested in working for a company with offerings for your physical, mental, and financial health? Apply for our open Commercial Auto Claims Trainee position in Plano, TX: https://bit.ly/4fUpGtV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07257958"/>
                  </a:ext>
                </a:extLst>
              </a:tr>
            </a:tbl>
          </a:graphicData>
        </a:graphic>
      </p:graphicFrame>
      <p:sp>
        <p:nvSpPr>
          <p:cNvPr id="4" name="Text Placeholder 3">
            <a:extLst>
              <a:ext uri="{FF2B5EF4-FFF2-40B4-BE49-F238E27FC236}">
                <a16:creationId xmlns:a16="http://schemas.microsoft.com/office/drawing/2014/main" id="{E45F6EAA-3281-4F40-BE8F-80F64847FEC5}"/>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894378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967E-2076-4D2A-93C3-1C3F101243FA}"/>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7048F9B4-9597-4D7B-9951-369A87BA2ACF}"/>
              </a:ext>
            </a:extLst>
          </p:cNvPr>
          <p:cNvGraphicFramePr>
            <a:graphicFrameLocks noGrp="1"/>
          </p:cNvGraphicFramePr>
          <p:nvPr>
            <p:ph type="tbl" sz="quarter" idx="13"/>
            <p:extLst>
              <p:ext uri="{D42A27DB-BD31-4B8C-83A1-F6EECF244321}">
                <p14:modId xmlns:p14="http://schemas.microsoft.com/office/powerpoint/2010/main" val="220963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09128983"/>
                    </a:ext>
                  </a:extLst>
                </a:gridCol>
                <a:gridCol w="658368">
                  <a:extLst>
                    <a:ext uri="{9D8B030D-6E8A-4147-A177-3AD203B41FA5}">
                      <a16:colId xmlns:a16="http://schemas.microsoft.com/office/drawing/2014/main" val="3524816807"/>
                    </a:ext>
                  </a:extLst>
                </a:gridCol>
                <a:gridCol w="658368">
                  <a:extLst>
                    <a:ext uri="{9D8B030D-6E8A-4147-A177-3AD203B41FA5}">
                      <a16:colId xmlns:a16="http://schemas.microsoft.com/office/drawing/2014/main" val="1128951540"/>
                    </a:ext>
                  </a:extLst>
                </a:gridCol>
                <a:gridCol w="658368">
                  <a:extLst>
                    <a:ext uri="{9D8B030D-6E8A-4147-A177-3AD203B41FA5}">
                      <a16:colId xmlns:a16="http://schemas.microsoft.com/office/drawing/2014/main" val="3957972477"/>
                    </a:ext>
                  </a:extLst>
                </a:gridCol>
                <a:gridCol w="658368">
                  <a:extLst>
                    <a:ext uri="{9D8B030D-6E8A-4147-A177-3AD203B41FA5}">
                      <a16:colId xmlns:a16="http://schemas.microsoft.com/office/drawing/2014/main" val="603982578"/>
                    </a:ext>
                  </a:extLst>
                </a:gridCol>
                <a:gridCol w="658368">
                  <a:extLst>
                    <a:ext uri="{9D8B030D-6E8A-4147-A177-3AD203B41FA5}">
                      <a16:colId xmlns:a16="http://schemas.microsoft.com/office/drawing/2014/main" val="2557259722"/>
                    </a:ext>
                  </a:extLst>
                </a:gridCol>
                <a:gridCol w="658368">
                  <a:extLst>
                    <a:ext uri="{9D8B030D-6E8A-4147-A177-3AD203B41FA5}">
                      <a16:colId xmlns:a16="http://schemas.microsoft.com/office/drawing/2014/main" val="713641461"/>
                    </a:ext>
                  </a:extLst>
                </a:gridCol>
                <a:gridCol w="658368">
                  <a:extLst>
                    <a:ext uri="{9D8B030D-6E8A-4147-A177-3AD203B41FA5}">
                      <a16:colId xmlns:a16="http://schemas.microsoft.com/office/drawing/2014/main" val="3085564369"/>
                    </a:ext>
                  </a:extLst>
                </a:gridCol>
                <a:gridCol w="658368">
                  <a:extLst>
                    <a:ext uri="{9D8B030D-6E8A-4147-A177-3AD203B41FA5}">
                      <a16:colId xmlns:a16="http://schemas.microsoft.com/office/drawing/2014/main" val="1162375268"/>
                    </a:ext>
                  </a:extLst>
                </a:gridCol>
                <a:gridCol w="658368">
                  <a:extLst>
                    <a:ext uri="{9D8B030D-6E8A-4147-A177-3AD203B41FA5}">
                      <a16:colId xmlns:a16="http://schemas.microsoft.com/office/drawing/2014/main" val="233144601"/>
                    </a:ext>
                  </a:extLst>
                </a:gridCol>
                <a:gridCol w="658368">
                  <a:extLst>
                    <a:ext uri="{9D8B030D-6E8A-4147-A177-3AD203B41FA5}">
                      <a16:colId xmlns:a16="http://schemas.microsoft.com/office/drawing/2014/main" val="973305009"/>
                    </a:ext>
                  </a:extLst>
                </a:gridCol>
                <a:gridCol w="658368">
                  <a:extLst>
                    <a:ext uri="{9D8B030D-6E8A-4147-A177-3AD203B41FA5}">
                      <a16:colId xmlns:a16="http://schemas.microsoft.com/office/drawing/2014/main" val="3008427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666138672"/>
                  </a:ext>
                </a:extLst>
              </a:tr>
              <a:tr h="370840">
                <a:tc>
                  <a:txBody>
                    <a:bodyPr/>
                    <a:lstStyle/>
                    <a:p>
                      <a:r>
                        <a:rPr lang="en-US" sz="1000"/>
                        <a:t>27599</a:t>
                      </a:r>
                    </a:p>
                  </a:txBody>
                  <a:tcPr/>
                </a:tc>
                <a:tc>
                  <a:txBody>
                    <a:bodyPr/>
                    <a:lstStyle/>
                    <a:p>
                      <a:r>
                        <a:rPr lang="en-US" sz="1000"/>
                        <a:t>267</a:t>
                      </a:r>
                    </a:p>
                  </a:txBody>
                  <a:tcPr/>
                </a:tc>
                <a:tc>
                  <a:txBody>
                    <a:bodyPr/>
                    <a:lstStyle/>
                    <a:p>
                      <a:r>
                        <a:rPr lang="en-US" sz="1000"/>
                        <a:t>13</a:t>
                      </a:r>
                    </a:p>
                  </a:txBody>
                  <a:tcPr/>
                </a:tc>
                <a:tc>
                  <a:txBody>
                    <a:bodyPr/>
                    <a:lstStyle/>
                    <a:p>
                      <a:r>
                        <a:rPr lang="en-US" sz="1000"/>
                        <a:t>497</a:t>
                      </a:r>
                    </a:p>
                  </a:txBody>
                  <a:tcPr/>
                </a:tc>
                <a:tc>
                  <a:txBody>
                    <a:bodyPr/>
                    <a:lstStyle/>
                    <a:p>
                      <a:r>
                        <a:rPr lang="en-US" sz="1000"/>
                        <a:t>38.230769230769</a:t>
                      </a:r>
                    </a:p>
                  </a:txBody>
                  <a:tcPr/>
                </a:tc>
                <a:tc>
                  <a:txBody>
                    <a:bodyPr/>
                    <a:lstStyle/>
                    <a:p>
                      <a:r>
                        <a:rPr lang="en-US" sz="1000"/>
                        <a:t>6</a:t>
                      </a:r>
                    </a:p>
                  </a:txBody>
                  <a:tcPr/>
                </a:tc>
                <a:tc>
                  <a:txBody>
                    <a:bodyPr/>
                    <a:lstStyle/>
                    <a:p>
                      <a:r>
                        <a:rPr lang="en-US" sz="1000"/>
                        <a:t>7</a:t>
                      </a:r>
                    </a:p>
                  </a:txBody>
                  <a:tcPr/>
                </a:tc>
                <a:tc>
                  <a:txBody>
                    <a:bodyPr/>
                    <a:lstStyle/>
                    <a:p>
                      <a:r>
                        <a:rPr lang="en-US" sz="1000"/>
                        <a:t>2835</a:t>
                      </a:r>
                    </a:p>
                  </a:txBody>
                  <a:tcPr/>
                </a:tc>
                <a:tc>
                  <a:txBody>
                    <a:bodyPr/>
                    <a:lstStyle/>
                    <a:p>
                      <a:r>
                        <a:rPr lang="en-US" sz="1000"/>
                        <a:t>20223</a:t>
                      </a:r>
                    </a:p>
                  </a:txBody>
                  <a:tcPr/>
                </a:tc>
                <a:tc>
                  <a:txBody>
                    <a:bodyPr/>
                    <a:lstStyle/>
                    <a:p>
                      <a:r>
                        <a:rPr lang="en-US" sz="1000"/>
                        <a:t>1555.6153846154</a:t>
                      </a:r>
                    </a:p>
                  </a:txBody>
                  <a:tcPr/>
                </a:tc>
                <a:tc>
                  <a:txBody>
                    <a:bodyPr/>
                    <a:lstStyle/>
                    <a:p>
                      <a:r>
                        <a:rPr lang="en-US" sz="1000"/>
                        <a:t>14.940875922647 %</a:t>
                      </a:r>
                    </a:p>
                  </a:txBody>
                  <a:tcPr/>
                </a:tc>
                <a:tc>
                  <a:txBody>
                    <a:bodyPr/>
                    <a:lstStyle/>
                    <a:p>
                      <a:r>
                        <a:rPr lang="en-US" sz="1000"/>
                        <a:t>1270</a:t>
                      </a:r>
                    </a:p>
                  </a:txBody>
                  <a:tcPr/>
                </a:tc>
                <a:extLst>
                  <a:ext uri="{0D108BD9-81ED-4DB2-BD59-A6C34878D82A}">
                    <a16:rowId xmlns:a16="http://schemas.microsoft.com/office/drawing/2014/main" val="1423247400"/>
                  </a:ext>
                </a:extLst>
              </a:tr>
            </a:tbl>
          </a:graphicData>
        </a:graphic>
      </p:graphicFrame>
      <p:sp>
        <p:nvSpPr>
          <p:cNvPr id="4" name="Text Placeholder 3">
            <a:extLst>
              <a:ext uri="{FF2B5EF4-FFF2-40B4-BE49-F238E27FC236}">
                <a16:creationId xmlns:a16="http://schemas.microsoft.com/office/drawing/2014/main" id="{62572751-9764-4AB0-AB14-774CB6881C51}"/>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4211775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591-5C5E-43D0-8771-1AEF86FF3FF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AC394E53-4E1C-43F9-8B1A-92033AA71676}"/>
              </a:ext>
            </a:extLst>
          </p:cNvPr>
          <p:cNvGraphicFramePr>
            <a:graphicFrameLocks noGrp="1"/>
          </p:cNvGraphicFramePr>
          <p:nvPr>
            <p:ph type="chart" sz="quarter" idx="13"/>
            <p:extLst>
              <p:ext uri="{D42A27DB-BD31-4B8C-83A1-F6EECF244321}">
                <p14:modId xmlns:p14="http://schemas.microsoft.com/office/powerpoint/2010/main" val="558585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CB790-F08E-4C68-8D3D-F393048ADEF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55B4B08-CB09-4770-9B57-1F874B123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3525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25EB9-DC07-463D-A62D-8F3948C3B5B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03ACA06-4AE9-4BFA-9DB1-FD8D9DACF747}"/>
              </a:ext>
            </a:extLst>
          </p:cNvPr>
          <p:cNvGraphicFramePr>
            <a:graphicFrameLocks noGrp="1"/>
          </p:cNvGraphicFramePr>
          <p:nvPr>
            <p:ph type="chart" sz="quarter" idx="13"/>
            <p:extLst>
              <p:ext uri="{D42A27DB-BD31-4B8C-83A1-F6EECF244321}">
                <p14:modId xmlns:p14="http://schemas.microsoft.com/office/powerpoint/2010/main" val="3397736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B3204-B2E7-4BE5-8212-72E8AEA094E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F8ED857-E0BA-4278-8193-C798F6F01B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070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DF349-76D7-4141-8828-0D31A07B2E10}"/>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04BB9A9-C874-4626-840B-79F010EFC2D9}"/>
              </a:ext>
            </a:extLst>
          </p:cNvPr>
          <p:cNvGraphicFramePr>
            <a:graphicFrameLocks noGrp="1"/>
          </p:cNvGraphicFramePr>
          <p:nvPr>
            <p:ph type="chart" sz="quarter" idx="13"/>
            <p:extLst>
              <p:ext uri="{D42A27DB-BD31-4B8C-83A1-F6EECF244321}">
                <p14:modId xmlns:p14="http://schemas.microsoft.com/office/powerpoint/2010/main" val="895941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6AC27-0A1B-4CC1-9445-E1BB0000BBB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1F925A4-75AE-4B3C-B964-2D3305FEF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6677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92210-DB2F-4FAC-9A05-6791BB1EC6A6}"/>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3F9BCCC-EB14-4F7B-9B24-8921AAEFE560}"/>
              </a:ext>
            </a:extLst>
          </p:cNvPr>
          <p:cNvGraphicFramePr>
            <a:graphicFrameLocks noGrp="1"/>
          </p:cNvGraphicFramePr>
          <p:nvPr>
            <p:ph type="chart" sz="quarter" idx="13"/>
            <p:extLst>
              <p:ext uri="{D42A27DB-BD31-4B8C-83A1-F6EECF244321}">
                <p14:modId xmlns:p14="http://schemas.microsoft.com/office/powerpoint/2010/main" val="2208322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4C4CF-1158-4CD0-868B-BB06F3DF051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0FB660B-6942-4F6D-A967-D17241EB9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896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502E4-69B8-4925-9B5E-549CE104FC5F}"/>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35B4C835-2AE4-4BF3-9E35-4266EC126522}"/>
              </a:ext>
            </a:extLst>
          </p:cNvPr>
          <p:cNvGraphicFramePr>
            <a:graphicFrameLocks noGrp="1"/>
          </p:cNvGraphicFramePr>
          <p:nvPr>
            <p:ph type="tbl" sz="quarter" idx="13"/>
            <p:extLst>
              <p:ext uri="{D42A27DB-BD31-4B8C-83A1-F6EECF244321}">
                <p14:modId xmlns:p14="http://schemas.microsoft.com/office/powerpoint/2010/main" val="758208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53608795"/>
                    </a:ext>
                  </a:extLst>
                </a:gridCol>
                <a:gridCol w="905256">
                  <a:extLst>
                    <a:ext uri="{9D8B030D-6E8A-4147-A177-3AD203B41FA5}">
                      <a16:colId xmlns:a16="http://schemas.microsoft.com/office/drawing/2014/main" val="1431051209"/>
                    </a:ext>
                  </a:extLst>
                </a:gridCol>
                <a:gridCol w="576072">
                  <a:extLst>
                    <a:ext uri="{9D8B030D-6E8A-4147-A177-3AD203B41FA5}">
                      <a16:colId xmlns:a16="http://schemas.microsoft.com/office/drawing/2014/main" val="179810286"/>
                    </a:ext>
                  </a:extLst>
                </a:gridCol>
                <a:gridCol w="576072">
                  <a:extLst>
                    <a:ext uri="{9D8B030D-6E8A-4147-A177-3AD203B41FA5}">
                      <a16:colId xmlns:a16="http://schemas.microsoft.com/office/drawing/2014/main" val="4257189249"/>
                    </a:ext>
                  </a:extLst>
                </a:gridCol>
                <a:gridCol w="576072">
                  <a:extLst>
                    <a:ext uri="{9D8B030D-6E8A-4147-A177-3AD203B41FA5}">
                      <a16:colId xmlns:a16="http://schemas.microsoft.com/office/drawing/2014/main" val="2326681681"/>
                    </a:ext>
                  </a:extLst>
                </a:gridCol>
                <a:gridCol w="576072">
                  <a:extLst>
                    <a:ext uri="{9D8B030D-6E8A-4147-A177-3AD203B41FA5}">
                      <a16:colId xmlns:a16="http://schemas.microsoft.com/office/drawing/2014/main" val="3906678889"/>
                    </a:ext>
                  </a:extLst>
                </a:gridCol>
                <a:gridCol w="576072">
                  <a:extLst>
                    <a:ext uri="{9D8B030D-6E8A-4147-A177-3AD203B41FA5}">
                      <a16:colId xmlns:a16="http://schemas.microsoft.com/office/drawing/2014/main" val="2618545538"/>
                    </a:ext>
                  </a:extLst>
                </a:gridCol>
                <a:gridCol w="576072">
                  <a:extLst>
                    <a:ext uri="{9D8B030D-6E8A-4147-A177-3AD203B41FA5}">
                      <a16:colId xmlns:a16="http://schemas.microsoft.com/office/drawing/2014/main" val="7501990"/>
                    </a:ext>
                  </a:extLst>
                </a:gridCol>
                <a:gridCol w="576072">
                  <a:extLst>
                    <a:ext uri="{9D8B030D-6E8A-4147-A177-3AD203B41FA5}">
                      <a16:colId xmlns:a16="http://schemas.microsoft.com/office/drawing/2014/main" val="622657474"/>
                    </a:ext>
                  </a:extLst>
                </a:gridCol>
                <a:gridCol w="576072">
                  <a:extLst>
                    <a:ext uri="{9D8B030D-6E8A-4147-A177-3AD203B41FA5}">
                      <a16:colId xmlns:a16="http://schemas.microsoft.com/office/drawing/2014/main" val="1532010364"/>
                    </a:ext>
                  </a:extLst>
                </a:gridCol>
                <a:gridCol w="576072">
                  <a:extLst>
                    <a:ext uri="{9D8B030D-6E8A-4147-A177-3AD203B41FA5}">
                      <a16:colId xmlns:a16="http://schemas.microsoft.com/office/drawing/2014/main" val="3547635733"/>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193968895"/>
                  </a:ext>
                </a:extLst>
              </a:tr>
              <a:tr h="370840">
                <a:tc>
                  <a:txBody>
                    <a:bodyPr/>
                    <a:lstStyle/>
                    <a:p>
                      <a:r>
                        <a:rPr lang="en-US" sz="1000"/>
                        <a:t>08/31/2026 16:15:59</a:t>
                      </a:r>
                    </a:p>
                  </a:txBody>
                  <a:tcPr/>
                </a:tc>
                <a:tc>
                  <a:txBody>
                    <a:bodyPr/>
                    <a:lstStyle/>
                    <a:p>
                      <a:r>
                        <a:rPr lang="en-US" sz="1000"/>
                        <a:t>08/31/2026 16:15:59</a:t>
                      </a:r>
                    </a:p>
                  </a:txBody>
                  <a:tcPr/>
                </a:tc>
                <a:tc>
                  <a:txBody>
                    <a:bodyPr/>
                    <a:lstStyle/>
                    <a:p>
                      <a:r>
                        <a:rPr lang="en-US" sz="1000"/>
                        <a:t>Video</a:t>
                      </a:r>
                    </a:p>
                  </a:txBody>
                  <a:tcPr/>
                </a:tc>
                <a:tc>
                  <a:txBody>
                    <a:bodyPr/>
                    <a:lstStyle/>
                    <a:p>
                      <a:r>
                        <a:rPr lang="en-US" sz="1000"/>
                        <a:t>140</a:t>
                      </a:r>
                    </a:p>
                  </a:txBody>
                  <a:tcPr/>
                </a:tc>
                <a:tc>
                  <a:txBody>
                    <a:bodyPr/>
                    <a:lstStyle/>
                    <a:p>
                      <a:r>
                        <a:rPr lang="en-US" sz="1000"/>
                        <a:t>5</a:t>
                      </a:r>
                    </a:p>
                  </a:txBody>
                  <a:tcPr/>
                </a:tc>
                <a:tc>
                  <a:txBody>
                    <a:bodyPr/>
                    <a:lstStyle/>
                    <a:p>
                      <a:r>
                        <a:rPr lang="en-US" sz="1000"/>
                        <a:t>2</a:t>
                      </a:r>
                    </a:p>
                  </a:txBody>
                  <a:tcPr/>
                </a:tc>
                <a:tc>
                  <a:txBody>
                    <a:bodyPr/>
                    <a:lstStyle/>
                    <a:p>
                      <a:r>
                        <a:rPr lang="en-US" sz="1000"/>
                        <a:t>93</a:t>
                      </a:r>
                    </a:p>
                  </a:txBody>
                  <a:tcPr/>
                </a:tc>
                <a:tc>
                  <a:txBody>
                    <a:bodyPr/>
                    <a:lstStyle/>
                    <a:p>
                      <a:r>
                        <a:rPr lang="en-US" sz="1000"/>
                        <a:t>9.43 %</a:t>
                      </a:r>
                    </a:p>
                  </a:txBody>
                  <a:tcPr/>
                </a:tc>
                <a:tc>
                  <a:txBody>
                    <a:bodyPr/>
                    <a:lstStyle/>
                    <a:p>
                      <a:r>
                        <a:rPr lang="en-US" sz="1000"/>
                        <a:t>2546</a:t>
                      </a:r>
                    </a:p>
                  </a:txBody>
                  <a:tcPr/>
                </a:tc>
                <a:tc>
                  <a:txBody>
                    <a:bodyPr/>
                    <a:lstStyle/>
                    <a:p>
                      <a:r>
                        <a:rPr lang="en-US" sz="1000"/>
                        <a:t>1680</a:t>
                      </a:r>
                    </a:p>
                  </a:txBody>
                  <a:tcPr/>
                </a:tc>
                <a:tc>
                  <a:txBody>
                    <a:bodyPr/>
                    <a:lstStyle/>
                    <a:p>
                      <a:r>
                        <a:rPr lang="en-US" sz="1000"/>
                        <a:t>894</a:t>
                      </a:r>
                    </a:p>
                  </a:txBody>
                  <a:tcPr/>
                </a:tc>
                <a:extLst>
                  <a:ext uri="{0D108BD9-81ED-4DB2-BD59-A6C34878D82A}">
                    <a16:rowId xmlns:a16="http://schemas.microsoft.com/office/drawing/2014/main" val="3755923117"/>
                  </a:ext>
                </a:extLst>
              </a:tr>
              <a:tr h="370840">
                <a:tc>
                  <a:txBody>
                    <a:bodyPr/>
                    <a:lstStyle/>
                    <a:p>
                      <a:r>
                        <a:rPr lang="en-US" sz="1000"/>
                        <a:t>08/28/2026 13:57:13</a:t>
                      </a:r>
                    </a:p>
                  </a:txBody>
                  <a:tcPr/>
                </a:tc>
                <a:tc>
                  <a:txBody>
                    <a:bodyPr/>
                    <a:lstStyle/>
                    <a:p>
                      <a:r>
                        <a:rPr lang="en-US" sz="1000"/>
                        <a:t>08/28/2026 13:57:13</a:t>
                      </a:r>
                    </a:p>
                  </a:txBody>
                  <a:tcPr/>
                </a:tc>
                <a:tc>
                  <a:txBody>
                    <a:bodyPr/>
                    <a:lstStyle/>
                    <a:p>
                      <a:r>
                        <a:rPr lang="en-US" sz="1000"/>
                        <a:t>Gallery</a:t>
                      </a:r>
                    </a:p>
                  </a:txBody>
                  <a:tcPr/>
                </a:tc>
                <a:tc>
                  <a:txBody>
                    <a:bodyPr/>
                    <a:lstStyle/>
                    <a:p>
                      <a:r>
                        <a:rPr lang="en-US" sz="1000"/>
                        <a:t>87</a:t>
                      </a:r>
                    </a:p>
                  </a:txBody>
                  <a:tcPr/>
                </a:tc>
                <a:tc>
                  <a:txBody>
                    <a:bodyPr/>
                    <a:lstStyle/>
                    <a:p>
                      <a:r>
                        <a:rPr lang="en-US" sz="1000"/>
                        <a:t>0</a:t>
                      </a:r>
                    </a:p>
                  </a:txBody>
                  <a:tcPr/>
                </a:tc>
                <a:tc>
                  <a:txBody>
                    <a:bodyPr/>
                    <a:lstStyle/>
                    <a:p>
                      <a:r>
                        <a:rPr lang="en-US" sz="1000"/>
                        <a:t>0</a:t>
                      </a:r>
                    </a:p>
                  </a:txBody>
                  <a:tcPr/>
                </a:tc>
                <a:tc>
                  <a:txBody>
                    <a:bodyPr/>
                    <a:lstStyle/>
                    <a:p>
                      <a:r>
                        <a:rPr lang="en-US" sz="1000"/>
                        <a:t>472</a:t>
                      </a:r>
                    </a:p>
                  </a:txBody>
                  <a:tcPr/>
                </a:tc>
                <a:tc>
                  <a:txBody>
                    <a:bodyPr/>
                    <a:lstStyle/>
                    <a:p>
                      <a:r>
                        <a:rPr lang="en-US" sz="1000"/>
                        <a:t>15.22 %</a:t>
                      </a:r>
                    </a:p>
                  </a:txBody>
                  <a:tcPr/>
                </a:tc>
                <a:tc>
                  <a:txBody>
                    <a:bodyPr/>
                    <a:lstStyle/>
                    <a:p>
                      <a:r>
                        <a:rPr lang="en-US" sz="1000"/>
                        <a:t>3672</a:t>
                      </a:r>
                    </a:p>
                  </a:txBody>
                  <a:tcPr/>
                </a:tc>
                <a:tc>
                  <a:txBody>
                    <a:bodyPr/>
                    <a:lstStyle/>
                    <a:p>
                      <a:r>
                        <a:rPr lang="en-US" sz="1000"/>
                        <a:t>2391</a:t>
                      </a:r>
                    </a:p>
                  </a:txBody>
                  <a:tcPr/>
                </a:tc>
                <a:tc>
                  <a:txBody>
                    <a:bodyPr/>
                    <a:lstStyle/>
                    <a:p>
                      <a:r>
                        <a:rPr lang="en-US" sz="1000"/>
                        <a:t>n/a</a:t>
                      </a:r>
                    </a:p>
                  </a:txBody>
                  <a:tcPr/>
                </a:tc>
                <a:extLst>
                  <a:ext uri="{0D108BD9-81ED-4DB2-BD59-A6C34878D82A}">
                    <a16:rowId xmlns:a16="http://schemas.microsoft.com/office/drawing/2014/main" val="2804629367"/>
                  </a:ext>
                </a:extLst>
              </a:tr>
              <a:tr h="370840">
                <a:tc>
                  <a:txBody>
                    <a:bodyPr/>
                    <a:lstStyle/>
                    <a:p>
                      <a:r>
                        <a:rPr lang="en-US" sz="1000"/>
                        <a:t>08/24/2026 15:49:47</a:t>
                      </a:r>
                    </a:p>
                  </a:txBody>
                  <a:tcPr/>
                </a:tc>
                <a:tc>
                  <a:txBody>
                    <a:bodyPr/>
                    <a:lstStyle/>
                    <a:p>
                      <a:r>
                        <a:rPr lang="en-US" sz="1000"/>
                        <a:t>08/24/2026 15:49:47</a:t>
                      </a:r>
                    </a:p>
                  </a:txBody>
                  <a:tcPr/>
                </a:tc>
                <a:tc>
                  <a:txBody>
                    <a:bodyPr/>
                    <a:lstStyle/>
                    <a:p>
                      <a:r>
                        <a:rPr lang="en-US" sz="1000"/>
                        <a:t>Gallery</a:t>
                      </a:r>
                    </a:p>
                  </a:txBody>
                  <a:tcPr/>
                </a:tc>
                <a:tc>
                  <a:txBody>
                    <a:bodyPr/>
                    <a:lstStyle/>
                    <a:p>
                      <a:r>
                        <a:rPr lang="en-US" sz="1000"/>
                        <a:t>48</a:t>
                      </a:r>
                    </a:p>
                  </a:txBody>
                  <a:tcPr/>
                </a:tc>
                <a:tc>
                  <a:txBody>
                    <a:bodyPr/>
                    <a:lstStyle/>
                    <a:p>
                      <a:r>
                        <a:rPr lang="en-US" sz="1000"/>
                        <a:t>0</a:t>
                      </a:r>
                    </a:p>
                  </a:txBody>
                  <a:tcPr/>
                </a:tc>
                <a:tc>
                  <a:txBody>
                    <a:bodyPr/>
                    <a:lstStyle/>
                    <a:p>
                      <a:r>
                        <a:rPr lang="en-US" sz="1000"/>
                        <a:t>0</a:t>
                      </a:r>
                    </a:p>
                  </a:txBody>
                  <a:tcPr/>
                </a:tc>
                <a:tc>
                  <a:txBody>
                    <a:bodyPr/>
                    <a:lstStyle/>
                    <a:p>
                      <a:r>
                        <a:rPr lang="en-US" sz="1000"/>
                        <a:t>394</a:t>
                      </a:r>
                    </a:p>
                  </a:txBody>
                  <a:tcPr/>
                </a:tc>
                <a:tc>
                  <a:txBody>
                    <a:bodyPr/>
                    <a:lstStyle/>
                    <a:p>
                      <a:r>
                        <a:rPr lang="en-US" sz="1000"/>
                        <a:t>23.75 %</a:t>
                      </a:r>
                    </a:p>
                  </a:txBody>
                  <a:tcPr/>
                </a:tc>
                <a:tc>
                  <a:txBody>
                    <a:bodyPr/>
                    <a:lstStyle/>
                    <a:p>
                      <a:r>
                        <a:rPr lang="en-US" sz="1000"/>
                        <a:t>1861</a:t>
                      </a:r>
                    </a:p>
                  </a:txBody>
                  <a:tcPr/>
                </a:tc>
                <a:tc>
                  <a:txBody>
                    <a:bodyPr/>
                    <a:lstStyle/>
                    <a:p>
                      <a:r>
                        <a:rPr lang="en-US" sz="1000"/>
                        <a:t>1152</a:t>
                      </a:r>
                    </a:p>
                  </a:txBody>
                  <a:tcPr/>
                </a:tc>
                <a:tc>
                  <a:txBody>
                    <a:bodyPr/>
                    <a:lstStyle/>
                    <a:p>
                      <a:r>
                        <a:rPr lang="en-US" sz="1000"/>
                        <a:t>n/a</a:t>
                      </a:r>
                    </a:p>
                  </a:txBody>
                  <a:tcPr/>
                </a:tc>
                <a:extLst>
                  <a:ext uri="{0D108BD9-81ED-4DB2-BD59-A6C34878D82A}">
                    <a16:rowId xmlns:a16="http://schemas.microsoft.com/office/drawing/2014/main" val="1785645944"/>
                  </a:ext>
                </a:extLst>
              </a:tr>
            </a:tbl>
          </a:graphicData>
        </a:graphic>
      </p:graphicFrame>
      <p:sp>
        <p:nvSpPr>
          <p:cNvPr id="4" name="Text Placeholder 3">
            <a:extLst>
              <a:ext uri="{FF2B5EF4-FFF2-40B4-BE49-F238E27FC236}">
                <a16:creationId xmlns:a16="http://schemas.microsoft.com/office/drawing/2014/main" id="{CA4DF9EB-936D-4D3F-BA10-DFE404B48B7E}"/>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67998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B4411-4C53-484B-83EE-5790A855AE07}"/>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3CD4235-C68C-4017-B128-BC1F4514E267}"/>
              </a:ext>
            </a:extLst>
          </p:cNvPr>
          <p:cNvGraphicFramePr>
            <a:graphicFrameLocks noGrp="1"/>
          </p:cNvGraphicFramePr>
          <p:nvPr>
            <p:ph type="tbl" sz="quarter" idx="13"/>
            <p:extLst>
              <p:ext uri="{D42A27DB-BD31-4B8C-83A1-F6EECF244321}">
                <p14:modId xmlns:p14="http://schemas.microsoft.com/office/powerpoint/2010/main" val="105757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44004436"/>
                    </a:ext>
                  </a:extLst>
                </a:gridCol>
                <a:gridCol w="576072">
                  <a:extLst>
                    <a:ext uri="{9D8B030D-6E8A-4147-A177-3AD203B41FA5}">
                      <a16:colId xmlns:a16="http://schemas.microsoft.com/office/drawing/2014/main" val="1297661862"/>
                    </a:ext>
                  </a:extLst>
                </a:gridCol>
                <a:gridCol w="576072">
                  <a:extLst>
                    <a:ext uri="{9D8B030D-6E8A-4147-A177-3AD203B41FA5}">
                      <a16:colId xmlns:a16="http://schemas.microsoft.com/office/drawing/2014/main" val="3232955309"/>
                    </a:ext>
                  </a:extLst>
                </a:gridCol>
                <a:gridCol w="576072">
                  <a:extLst>
                    <a:ext uri="{9D8B030D-6E8A-4147-A177-3AD203B41FA5}">
                      <a16:colId xmlns:a16="http://schemas.microsoft.com/office/drawing/2014/main" val="2130598232"/>
                    </a:ext>
                  </a:extLst>
                </a:gridCol>
                <a:gridCol w="576072">
                  <a:extLst>
                    <a:ext uri="{9D8B030D-6E8A-4147-A177-3AD203B41FA5}">
                      <a16:colId xmlns:a16="http://schemas.microsoft.com/office/drawing/2014/main" val="254735431"/>
                    </a:ext>
                  </a:extLst>
                </a:gridCol>
                <a:gridCol w="576072">
                  <a:extLst>
                    <a:ext uri="{9D8B030D-6E8A-4147-A177-3AD203B41FA5}">
                      <a16:colId xmlns:a16="http://schemas.microsoft.com/office/drawing/2014/main" val="1332620686"/>
                    </a:ext>
                  </a:extLst>
                </a:gridCol>
                <a:gridCol w="576072">
                  <a:extLst>
                    <a:ext uri="{9D8B030D-6E8A-4147-A177-3AD203B41FA5}">
                      <a16:colId xmlns:a16="http://schemas.microsoft.com/office/drawing/2014/main" val="2380547609"/>
                    </a:ext>
                  </a:extLst>
                </a:gridCol>
                <a:gridCol w="576072">
                  <a:extLst>
                    <a:ext uri="{9D8B030D-6E8A-4147-A177-3AD203B41FA5}">
                      <a16:colId xmlns:a16="http://schemas.microsoft.com/office/drawing/2014/main" val="103182670"/>
                    </a:ext>
                  </a:extLst>
                </a:gridCol>
                <a:gridCol w="576072">
                  <a:extLst>
                    <a:ext uri="{9D8B030D-6E8A-4147-A177-3AD203B41FA5}">
                      <a16:colId xmlns:a16="http://schemas.microsoft.com/office/drawing/2014/main" val="2445626510"/>
                    </a:ext>
                  </a:extLst>
                </a:gridCol>
                <a:gridCol w="576072">
                  <a:extLst>
                    <a:ext uri="{9D8B030D-6E8A-4147-A177-3AD203B41FA5}">
                      <a16:colId xmlns:a16="http://schemas.microsoft.com/office/drawing/2014/main" val="1146265508"/>
                    </a:ext>
                  </a:extLst>
                </a:gridCol>
                <a:gridCol w="576072">
                  <a:extLst>
                    <a:ext uri="{9D8B030D-6E8A-4147-A177-3AD203B41FA5}">
                      <a16:colId xmlns:a16="http://schemas.microsoft.com/office/drawing/2014/main" val="1946193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782614520"/>
                  </a:ext>
                </a:extLst>
              </a:tr>
              <a:tr h="370840">
                <a:tc>
                  <a:txBody>
                    <a:bodyPr/>
                    <a:lstStyle/>
                    <a:p>
                      <a:r>
                        <a:rPr lang="en-US" sz="1000"/>
                        <a:t>tmamerica</a:t>
                      </a:r>
                    </a:p>
                  </a:txBody>
                  <a:tcPr/>
                </a:tc>
                <a:tc>
                  <a:txBody>
                    <a:bodyPr/>
                    <a:lstStyle/>
                    <a:p>
                      <a:r>
                        <a:rPr lang="en-US" sz="1000"/>
                        <a:t>1449</a:t>
                      </a:r>
                    </a:p>
                  </a:txBody>
                  <a:tcPr/>
                </a:tc>
                <a:tc>
                  <a:txBody>
                    <a:bodyPr/>
                    <a:lstStyle/>
                    <a:p>
                      <a:r>
                        <a:rPr lang="en-US" sz="1000"/>
                        <a:t>7</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102</a:t>
                      </a:r>
                    </a:p>
                  </a:txBody>
                  <a:tcPr/>
                </a:tc>
                <a:tc>
                  <a:txBody>
                    <a:bodyPr/>
                    <a:lstStyle/>
                    <a:p>
                      <a:r>
                        <a:rPr lang="en-US" sz="1000"/>
                        <a:t>0</a:t>
                      </a:r>
                    </a:p>
                  </a:txBody>
                  <a:tcPr/>
                </a:tc>
                <a:tc>
                  <a:txBody>
                    <a:bodyPr/>
                    <a:lstStyle/>
                    <a:p>
                      <a:r>
                        <a:rPr lang="en-US" sz="1000"/>
                        <a:t>0.5430 %</a:t>
                      </a:r>
                    </a:p>
                  </a:txBody>
                  <a:tcPr/>
                </a:tc>
                <a:extLst>
                  <a:ext uri="{0D108BD9-81ED-4DB2-BD59-A6C34878D82A}">
                    <a16:rowId xmlns:a16="http://schemas.microsoft.com/office/drawing/2014/main" val="692174961"/>
                  </a:ext>
                </a:extLst>
              </a:tr>
            </a:tbl>
          </a:graphicData>
        </a:graphic>
      </p:graphicFrame>
      <p:sp>
        <p:nvSpPr>
          <p:cNvPr id="4" name="Text Placeholder 3">
            <a:extLst>
              <a:ext uri="{FF2B5EF4-FFF2-40B4-BE49-F238E27FC236}">
                <a16:creationId xmlns:a16="http://schemas.microsoft.com/office/drawing/2014/main" id="{2C071596-A2F4-4C06-803A-B95441DFA985}"/>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431683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7FAF-813F-4B7B-A41E-193FACF69A52}"/>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B8F46E3-4AE0-4CA1-8851-A6291469ECA0}"/>
              </a:ext>
            </a:extLst>
          </p:cNvPr>
          <p:cNvGraphicFramePr>
            <a:graphicFrameLocks noGrp="1"/>
          </p:cNvGraphicFramePr>
          <p:nvPr>
            <p:ph type="chart" sz="quarter" idx="13"/>
            <p:extLst>
              <p:ext uri="{D42A27DB-BD31-4B8C-83A1-F6EECF244321}">
                <p14:modId xmlns:p14="http://schemas.microsoft.com/office/powerpoint/2010/main" val="335612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E3F12-26C4-4C6E-B06C-2E251E924E6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007F273-A000-4CB0-B63C-251319F0F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2690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6856-5D3E-48B0-BE66-C90F2486221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FE3C4FC5-16DC-4525-9D8D-0AC2CDB3D2F5}"/>
              </a:ext>
            </a:extLst>
          </p:cNvPr>
          <p:cNvGraphicFramePr>
            <a:graphicFrameLocks noGrp="1"/>
          </p:cNvGraphicFramePr>
          <p:nvPr>
            <p:ph type="chart" sz="quarter" idx="13"/>
            <p:extLst>
              <p:ext uri="{D42A27DB-BD31-4B8C-83A1-F6EECF244321}">
                <p14:modId xmlns:p14="http://schemas.microsoft.com/office/powerpoint/2010/main" val="803573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C65475-33C6-4AB1-BB25-27B53F8CDDA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A71B426-23C0-4834-B840-04159184F4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9894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F9F9A-E076-4D13-B783-2FF9998EEF3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FAED8968-4ACE-40EB-88C4-55DA5C625581}"/>
              </a:ext>
            </a:extLst>
          </p:cNvPr>
          <p:cNvGraphicFramePr>
            <a:graphicFrameLocks noGrp="1"/>
          </p:cNvGraphicFramePr>
          <p:nvPr>
            <p:ph type="chart" sz="quarter" idx="13"/>
            <p:extLst>
              <p:ext uri="{D42A27DB-BD31-4B8C-83A1-F6EECF244321}">
                <p14:modId xmlns:p14="http://schemas.microsoft.com/office/powerpoint/2010/main" val="1148140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FDED6-E55F-4722-AF36-D1EE614F677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CF6E024-5BCC-4606-A6F9-92BD31E33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8959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420E-F012-4778-BEDB-79D390FD8429}"/>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197B5246-B775-4774-9CCC-14493B3B594F}"/>
              </a:ext>
            </a:extLst>
          </p:cNvPr>
          <p:cNvGraphicFramePr>
            <a:graphicFrameLocks noGrp="1"/>
          </p:cNvGraphicFramePr>
          <p:nvPr>
            <p:ph type="chart" sz="quarter" idx="13"/>
            <p:extLst>
              <p:ext uri="{D42A27DB-BD31-4B8C-83A1-F6EECF244321}">
                <p14:modId xmlns:p14="http://schemas.microsoft.com/office/powerpoint/2010/main" val="1782233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8B2E99-0283-4D69-BFB8-7532AE48119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35F4D57-7661-4CB8-93C3-6A81B008A5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995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8F6BD-DC16-4865-933B-47753AA4F142}"/>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459311A5-9F32-464E-B15C-305BDD2B6739}"/>
              </a:ext>
            </a:extLst>
          </p:cNvPr>
          <p:cNvGraphicFramePr>
            <a:graphicFrameLocks noGrp="1"/>
          </p:cNvGraphicFramePr>
          <p:nvPr>
            <p:ph type="tbl" sz="quarter" idx="13"/>
            <p:extLst>
              <p:ext uri="{D42A27DB-BD31-4B8C-83A1-F6EECF244321}">
                <p14:modId xmlns:p14="http://schemas.microsoft.com/office/powerpoint/2010/main" val="2927072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9914492"/>
                    </a:ext>
                  </a:extLst>
                </a:gridCol>
                <a:gridCol w="822960">
                  <a:extLst>
                    <a:ext uri="{9D8B030D-6E8A-4147-A177-3AD203B41FA5}">
                      <a16:colId xmlns:a16="http://schemas.microsoft.com/office/drawing/2014/main" val="1409466669"/>
                    </a:ext>
                  </a:extLst>
                </a:gridCol>
                <a:gridCol w="411480">
                  <a:extLst>
                    <a:ext uri="{9D8B030D-6E8A-4147-A177-3AD203B41FA5}">
                      <a16:colId xmlns:a16="http://schemas.microsoft.com/office/drawing/2014/main" val="440646745"/>
                    </a:ext>
                  </a:extLst>
                </a:gridCol>
                <a:gridCol w="411480">
                  <a:extLst>
                    <a:ext uri="{9D8B030D-6E8A-4147-A177-3AD203B41FA5}">
                      <a16:colId xmlns:a16="http://schemas.microsoft.com/office/drawing/2014/main" val="414051906"/>
                    </a:ext>
                  </a:extLst>
                </a:gridCol>
                <a:gridCol w="411480">
                  <a:extLst>
                    <a:ext uri="{9D8B030D-6E8A-4147-A177-3AD203B41FA5}">
                      <a16:colId xmlns:a16="http://schemas.microsoft.com/office/drawing/2014/main" val="124453443"/>
                    </a:ext>
                  </a:extLst>
                </a:gridCol>
                <a:gridCol w="411480">
                  <a:extLst>
                    <a:ext uri="{9D8B030D-6E8A-4147-A177-3AD203B41FA5}">
                      <a16:colId xmlns:a16="http://schemas.microsoft.com/office/drawing/2014/main" val="316590563"/>
                    </a:ext>
                  </a:extLst>
                </a:gridCol>
                <a:gridCol w="411480">
                  <a:extLst>
                    <a:ext uri="{9D8B030D-6E8A-4147-A177-3AD203B41FA5}">
                      <a16:colId xmlns:a16="http://schemas.microsoft.com/office/drawing/2014/main" val="70130856"/>
                    </a:ext>
                  </a:extLst>
                </a:gridCol>
                <a:gridCol w="411480">
                  <a:extLst>
                    <a:ext uri="{9D8B030D-6E8A-4147-A177-3AD203B41FA5}">
                      <a16:colId xmlns:a16="http://schemas.microsoft.com/office/drawing/2014/main" val="1798114529"/>
                    </a:ext>
                  </a:extLst>
                </a:gridCol>
                <a:gridCol w="411480">
                  <a:extLst>
                    <a:ext uri="{9D8B030D-6E8A-4147-A177-3AD203B41FA5}">
                      <a16:colId xmlns:a16="http://schemas.microsoft.com/office/drawing/2014/main" val="1949259209"/>
                    </a:ext>
                  </a:extLst>
                </a:gridCol>
                <a:gridCol w="411480">
                  <a:extLst>
                    <a:ext uri="{9D8B030D-6E8A-4147-A177-3AD203B41FA5}">
                      <a16:colId xmlns:a16="http://schemas.microsoft.com/office/drawing/2014/main" val="2140785022"/>
                    </a:ext>
                  </a:extLst>
                </a:gridCol>
                <a:gridCol w="411480">
                  <a:extLst>
                    <a:ext uri="{9D8B030D-6E8A-4147-A177-3AD203B41FA5}">
                      <a16:colId xmlns:a16="http://schemas.microsoft.com/office/drawing/2014/main" val="4077362425"/>
                    </a:ext>
                  </a:extLst>
                </a:gridCol>
                <a:gridCol w="411480">
                  <a:extLst>
                    <a:ext uri="{9D8B030D-6E8A-4147-A177-3AD203B41FA5}">
                      <a16:colId xmlns:a16="http://schemas.microsoft.com/office/drawing/2014/main" val="1113630038"/>
                    </a:ext>
                  </a:extLst>
                </a:gridCol>
                <a:gridCol w="411480">
                  <a:extLst>
                    <a:ext uri="{9D8B030D-6E8A-4147-A177-3AD203B41FA5}">
                      <a16:colId xmlns:a16="http://schemas.microsoft.com/office/drawing/2014/main" val="208216401"/>
                    </a:ext>
                  </a:extLst>
                </a:gridCol>
                <a:gridCol w="411480">
                  <a:extLst>
                    <a:ext uri="{9D8B030D-6E8A-4147-A177-3AD203B41FA5}">
                      <a16:colId xmlns:a16="http://schemas.microsoft.com/office/drawing/2014/main" val="196171280"/>
                    </a:ext>
                  </a:extLst>
                </a:gridCol>
                <a:gridCol w="411480">
                  <a:extLst>
                    <a:ext uri="{9D8B030D-6E8A-4147-A177-3AD203B41FA5}">
                      <a16:colId xmlns:a16="http://schemas.microsoft.com/office/drawing/2014/main" val="1834054984"/>
                    </a:ext>
                  </a:extLst>
                </a:gridCol>
                <a:gridCol w="411480">
                  <a:extLst>
                    <a:ext uri="{9D8B030D-6E8A-4147-A177-3AD203B41FA5}">
                      <a16:colId xmlns:a16="http://schemas.microsoft.com/office/drawing/2014/main" val="350418693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306408221"/>
                  </a:ext>
                </a:extLst>
              </a:tr>
              <a:tr h="370840">
                <a:tc>
                  <a:txBody>
                    <a:bodyPr/>
                    <a:lstStyle/>
                    <a:p>
                      <a:r>
                        <a:rPr lang="en-US" sz="1000"/>
                        <a:t>08/31/2026 16:15:13</a:t>
                      </a:r>
                    </a:p>
                  </a:txBody>
                  <a:tcPr/>
                </a:tc>
                <a:tc>
                  <a:txBody>
                    <a:bodyPr/>
                    <a:lstStyle/>
                    <a:p>
                      <a:r>
                        <a:rPr lang="en-US" sz="1000"/>
                        <a:t>08/31/2026 16:15:13</a:t>
                      </a:r>
                    </a:p>
                  </a:txBody>
                  <a:tcPr/>
                </a:tc>
                <a:tc>
                  <a:txBody>
                    <a:bodyPr/>
                    <a:lstStyle/>
                    <a:p>
                      <a:r>
                        <a:rPr lang="en-US" sz="1000"/>
                        <a:t>Reel</a:t>
                      </a:r>
                    </a:p>
                  </a:txBody>
                  <a:tcPr/>
                </a:tc>
                <a:tc>
                  <a:txBody>
                    <a:bodyPr/>
                    <a:lstStyle/>
                    <a:p>
                      <a:r>
                        <a:rPr lang="en-US" sz="1000"/>
                        <a:t>509</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24</a:t>
                      </a:r>
                    </a:p>
                  </a:txBody>
                  <a:tcPr/>
                </a:tc>
                <a:tc>
                  <a:txBody>
                    <a:bodyPr/>
                    <a:lstStyle/>
                    <a:p>
                      <a:r>
                        <a:rPr lang="en-US" sz="1000"/>
                        <a:t>4.72 %</a:t>
                      </a:r>
                    </a:p>
                  </a:txBody>
                  <a:tcPr/>
                </a:tc>
                <a:tc>
                  <a:txBody>
                    <a:bodyPr/>
                    <a:lstStyle/>
                    <a:p>
                      <a:r>
                        <a:rPr lang="en-US" sz="1000"/>
                        <a:t>434</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60387432"/>
                  </a:ext>
                </a:extLst>
              </a:tr>
              <a:tr h="370840">
                <a:tc>
                  <a:txBody>
                    <a:bodyPr/>
                    <a:lstStyle/>
                    <a:p>
                      <a:r>
                        <a:rPr lang="en-US" sz="1000"/>
                        <a:t>08/28/2026 13:55:07</a:t>
                      </a:r>
                    </a:p>
                  </a:txBody>
                  <a:tcPr/>
                </a:tc>
                <a:tc>
                  <a:txBody>
                    <a:bodyPr/>
                    <a:lstStyle/>
                    <a:p>
                      <a:r>
                        <a:rPr lang="en-US" sz="1000"/>
                        <a:t>08/28/2026 13:55:07</a:t>
                      </a:r>
                    </a:p>
                  </a:txBody>
                  <a:tcPr/>
                </a:tc>
                <a:tc>
                  <a:txBody>
                    <a:bodyPr/>
                    <a:lstStyle/>
                    <a:p>
                      <a:r>
                        <a:rPr lang="en-US" sz="1000"/>
                        <a:t>Carousel</a:t>
                      </a:r>
                    </a:p>
                  </a:txBody>
                  <a:tcPr/>
                </a:tc>
                <a:tc>
                  <a:txBody>
                    <a:bodyPr/>
                    <a:lstStyle/>
                    <a:p>
                      <a:r>
                        <a:rPr lang="en-US" sz="1000"/>
                        <a:t>315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4.76 %</a:t>
                      </a:r>
                    </a:p>
                  </a:txBody>
                  <a:tcPr/>
                </a:tc>
                <a:tc>
                  <a:txBody>
                    <a:bodyPr/>
                    <a:lstStyle/>
                    <a:p>
                      <a:r>
                        <a:rPr lang="en-US" sz="1000"/>
                        <a:t>150</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1438924432"/>
                  </a:ext>
                </a:extLst>
              </a:tr>
              <a:tr h="370840">
                <a:tc>
                  <a:txBody>
                    <a:bodyPr/>
                    <a:lstStyle/>
                    <a:p>
                      <a:r>
                        <a:rPr lang="en-US" sz="1000"/>
                        <a:t>08/24/2026 15:48:31</a:t>
                      </a:r>
                    </a:p>
                  </a:txBody>
                  <a:tcPr/>
                </a:tc>
                <a:tc>
                  <a:txBody>
                    <a:bodyPr/>
                    <a:lstStyle/>
                    <a:p>
                      <a:r>
                        <a:rPr lang="en-US" sz="1000"/>
                        <a:t>08/24/2026 15:48:31</a:t>
                      </a:r>
                    </a:p>
                  </a:txBody>
                  <a:tcPr/>
                </a:tc>
                <a:tc>
                  <a:txBody>
                    <a:bodyPr/>
                    <a:lstStyle/>
                    <a:p>
                      <a:r>
                        <a:rPr lang="en-US" sz="1000"/>
                        <a:t>Carousel</a:t>
                      </a:r>
                    </a:p>
                  </a:txBody>
                  <a:tcPr/>
                </a:tc>
                <a:tc>
                  <a:txBody>
                    <a:bodyPr/>
                    <a:lstStyle/>
                    <a:p>
                      <a:r>
                        <a:rPr lang="en-US" sz="1000"/>
                        <a:t>310</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13</a:t>
                      </a:r>
                    </a:p>
                  </a:txBody>
                  <a:tcPr/>
                </a:tc>
                <a:tc>
                  <a:txBody>
                    <a:bodyPr/>
                    <a:lstStyle/>
                    <a:p>
                      <a:r>
                        <a:rPr lang="en-US" sz="1000"/>
                        <a:t>4.19 %</a:t>
                      </a:r>
                    </a:p>
                  </a:txBody>
                  <a:tcPr/>
                </a:tc>
                <a:tc>
                  <a:txBody>
                    <a:bodyPr/>
                    <a:lstStyle/>
                    <a:p>
                      <a:r>
                        <a:rPr lang="en-US" sz="1000"/>
                        <a:t>118</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069613201"/>
                  </a:ext>
                </a:extLst>
              </a:tr>
            </a:tbl>
          </a:graphicData>
        </a:graphic>
      </p:graphicFrame>
      <p:sp>
        <p:nvSpPr>
          <p:cNvPr id="4" name="Text Placeholder 3">
            <a:extLst>
              <a:ext uri="{FF2B5EF4-FFF2-40B4-BE49-F238E27FC236}">
                <a16:creationId xmlns:a16="http://schemas.microsoft.com/office/drawing/2014/main" id="{535742A2-5030-4AD3-BF42-CE6B55CC0121}"/>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3569280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1171</Words>
  <Application>Microsoft Office PowerPoint</Application>
  <PresentationFormat>On-screen Show (4:3)</PresentationFormat>
  <Paragraphs>354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2026-09-18T13:14:48Z</dcterms:created>
  <dcterms:modified xsi:type="dcterms:W3CDTF">2026-09-18T13:15:14Z</dcterms:modified>
</cp:coreProperties>
</file>