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Sheet1!$B$2:$B$21</c:f>
              <c:numCache>
                <c:formatCode>General</c:formatCode>
                <c:ptCount val="20"/>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pt idx="13">
                  <c:v>7547</c:v>
                </c:pt>
                <c:pt idx="14">
                  <c:v>7585</c:v>
                </c:pt>
                <c:pt idx="15">
                  <c:v>7608</c:v>
                </c:pt>
                <c:pt idx="16">
                  <c:v>7614</c:v>
                </c:pt>
                <c:pt idx="17">
                  <c:v>7618</c:v>
                </c:pt>
                <c:pt idx="18">
                  <c:v>7609</c:v>
                </c:pt>
                <c:pt idx="19">
                  <c:v>7622</c:v>
                </c:pt>
              </c:numCache>
            </c:numRef>
          </c:val>
          <c:smooth val="0"/>
          <c:extLst>
            <c:ext xmlns:c16="http://schemas.microsoft.com/office/drawing/2014/chart" uri="{C3380CC4-5D6E-409C-BE32-E72D297353CC}">
              <c16:uniqueId val="{00000000-DF2B-4F30-AB7E-02813C619257}"/>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Sheet1!$C$2:$C$21</c:f>
              <c:numCache>
                <c:formatCode>General</c:formatCode>
                <c:ptCount val="20"/>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pt idx="13">
                  <c:v>3923</c:v>
                </c:pt>
                <c:pt idx="14">
                  <c:v>3910</c:v>
                </c:pt>
                <c:pt idx="15">
                  <c:v>3913</c:v>
                </c:pt>
                <c:pt idx="16">
                  <c:v>3912</c:v>
                </c:pt>
                <c:pt idx="17">
                  <c:v>3903</c:v>
                </c:pt>
                <c:pt idx="18">
                  <c:v>3904</c:v>
                </c:pt>
                <c:pt idx="19">
                  <c:v>3897</c:v>
                </c:pt>
              </c:numCache>
            </c:numRef>
          </c:val>
          <c:smooth val="0"/>
          <c:extLst>
            <c:ext xmlns:c16="http://schemas.microsoft.com/office/drawing/2014/chart" uri="{C3380CC4-5D6E-409C-BE32-E72D297353CC}">
              <c16:uniqueId val="{00000001-DF2B-4F30-AB7E-02813C61925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Sheet1!$D$2:$D$21</c:f>
              <c:numCache>
                <c:formatCode>General</c:formatCode>
                <c:ptCount val="2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numCache>
            </c:numRef>
          </c:val>
          <c:smooth val="0"/>
          <c:extLst>
            <c:ext xmlns:c16="http://schemas.microsoft.com/office/drawing/2014/chart" uri="{C3380CC4-5D6E-409C-BE32-E72D297353CC}">
              <c16:uniqueId val="{00000002-DF2B-4F30-AB7E-02813C61925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Sheet1!$E$2:$E$21</c:f>
              <c:numCache>
                <c:formatCode>General</c:formatCode>
                <c:ptCount val="20"/>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pt idx="13">
                  <c:v>55204</c:v>
                </c:pt>
                <c:pt idx="14">
                  <c:v>55941</c:v>
                </c:pt>
                <c:pt idx="15">
                  <c:v>56617</c:v>
                </c:pt>
                <c:pt idx="16">
                  <c:v>57122</c:v>
                </c:pt>
                <c:pt idx="17">
                  <c:v>57549</c:v>
                </c:pt>
                <c:pt idx="18">
                  <c:v>58042</c:v>
                </c:pt>
                <c:pt idx="19">
                  <c:v>58449</c:v>
                </c:pt>
              </c:numCache>
            </c:numRef>
          </c:val>
          <c:smooth val="0"/>
          <c:extLst>
            <c:ext xmlns:c16="http://schemas.microsoft.com/office/drawing/2014/chart" uri="{C3380CC4-5D6E-409C-BE32-E72D297353CC}">
              <c16:uniqueId val="{00000003-DF2B-4F30-AB7E-02813C61925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Sheet1!$A$2:$A$21</c:f>
              <c:numCache>
                <c:formatCode>m/d/yyyy</c:formatCode>
                <c:ptCount val="20"/>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pt idx="19">
                  <c:v>46235</c:v>
                </c:pt>
              </c:numCache>
            </c:numRef>
          </c:cat>
          <c:val>
            <c:numRef>
              <c:f>Sheet1!$F$2:$F$21</c:f>
              <c:numCache>
                <c:formatCode>General</c:formatCode>
                <c:ptCount val="20"/>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pt idx="13">
                  <c:v>4694</c:v>
                </c:pt>
                <c:pt idx="14">
                  <c:v>4882</c:v>
                </c:pt>
                <c:pt idx="15">
                  <c:v>4909</c:v>
                </c:pt>
                <c:pt idx="16">
                  <c:v>4887</c:v>
                </c:pt>
                <c:pt idx="17">
                  <c:v>4964</c:v>
                </c:pt>
                <c:pt idx="18">
                  <c:v>4991</c:v>
                </c:pt>
                <c:pt idx="19">
                  <c:v>5023</c:v>
                </c:pt>
              </c:numCache>
            </c:numRef>
          </c:val>
          <c:smooth val="0"/>
          <c:extLst>
            <c:ext xmlns:c16="http://schemas.microsoft.com/office/drawing/2014/chart" uri="{C3380CC4-5D6E-409C-BE32-E72D297353CC}">
              <c16:uniqueId val="{00000004-DF2B-4F30-AB7E-02813C619257}"/>
            </c:ext>
          </c:extLst>
        </c:ser>
        <c:dLbls>
          <c:showLegendKey val="0"/>
          <c:showVal val="0"/>
          <c:showCatName val="0"/>
          <c:showSerName val="0"/>
          <c:showPercent val="0"/>
          <c:showBubbleSize val="0"/>
        </c:dLbls>
        <c:smooth val="0"/>
        <c:axId val="396428952"/>
        <c:axId val="396427968"/>
      </c:lineChart>
      <c:dateAx>
        <c:axId val="39642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27968"/>
        <c:crosses val="autoZero"/>
        <c:auto val="1"/>
        <c:lblOffset val="100"/>
        <c:baseTimeUnit val="months"/>
      </c:dateAx>
      <c:valAx>
        <c:axId val="39642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2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23</c:v>
                </c:pt>
                <c:pt idx="4">
                  <c:v>6</c:v>
                </c:pt>
                <c:pt idx="5">
                  <c:v>4</c:v>
                </c:pt>
                <c:pt idx="6">
                  <c:v>-9</c:v>
                </c:pt>
                <c:pt idx="7">
                  <c:v>13</c:v>
                </c:pt>
                <c:pt idx="8">
                  <c:v>-1</c:v>
                </c:pt>
              </c:numCache>
            </c:numRef>
          </c:val>
          <c:extLst>
            <c:ext xmlns:c16="http://schemas.microsoft.com/office/drawing/2014/chart" uri="{C3380CC4-5D6E-409C-BE32-E72D297353CC}">
              <c16:uniqueId val="{00000000-E1A2-424D-88BE-D2B1478F4312}"/>
            </c:ext>
          </c:extLst>
        </c:ser>
        <c:dLbls>
          <c:showLegendKey val="0"/>
          <c:showVal val="0"/>
          <c:showCatName val="0"/>
          <c:showSerName val="0"/>
          <c:showPercent val="0"/>
          <c:showBubbleSize val="0"/>
        </c:dLbls>
        <c:gapWidth val="219"/>
        <c:overlap val="-27"/>
        <c:axId val="397107320"/>
        <c:axId val="397106336"/>
      </c:barChart>
      <c:dateAx>
        <c:axId val="39710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6336"/>
        <c:crosses val="autoZero"/>
        <c:auto val="1"/>
        <c:lblOffset val="100"/>
        <c:baseTimeUnit val="months"/>
      </c:dateAx>
      <c:valAx>
        <c:axId val="39710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27</c:v>
                </c:pt>
                <c:pt idx="4">
                  <c:v>21</c:v>
                </c:pt>
                <c:pt idx="5">
                  <c:v>44</c:v>
                </c:pt>
                <c:pt idx="6">
                  <c:v>18</c:v>
                </c:pt>
                <c:pt idx="7">
                  <c:v>25</c:v>
                </c:pt>
                <c:pt idx="8">
                  <c:v>20</c:v>
                </c:pt>
                <c:pt idx="9">
                  <c:v>0</c:v>
                </c:pt>
                <c:pt idx="10">
                  <c:v>0</c:v>
                </c:pt>
                <c:pt idx="11">
                  <c:v>0</c:v>
                </c:pt>
              </c:numCache>
            </c:numRef>
          </c:val>
          <c:extLst>
            <c:ext xmlns:c16="http://schemas.microsoft.com/office/drawing/2014/chart" uri="{C3380CC4-5D6E-409C-BE32-E72D297353CC}">
              <c16:uniqueId val="{00000000-916B-4374-8A26-BF33D80CC9C6}"/>
            </c:ext>
          </c:extLst>
        </c:ser>
        <c:dLbls>
          <c:showLegendKey val="0"/>
          <c:showVal val="0"/>
          <c:showCatName val="0"/>
          <c:showSerName val="0"/>
          <c:showPercent val="0"/>
          <c:showBubbleSize val="0"/>
        </c:dLbls>
        <c:gapWidth val="219"/>
        <c:overlap val="-27"/>
        <c:axId val="396432232"/>
        <c:axId val="399154752"/>
      </c:barChart>
      <c:dateAx>
        <c:axId val="39643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54752"/>
        <c:crosses val="autoZero"/>
        <c:auto val="1"/>
        <c:lblOffset val="100"/>
        <c:baseTimeUnit val="months"/>
      </c:dateAx>
      <c:valAx>
        <c:axId val="39915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3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657</c:v>
                </c:pt>
                <c:pt idx="3">
                  <c:v>735</c:v>
                </c:pt>
                <c:pt idx="4">
                  <c:v>559</c:v>
                </c:pt>
                <c:pt idx="5">
                  <c:v>1079</c:v>
                </c:pt>
                <c:pt idx="6">
                  <c:v>433</c:v>
                </c:pt>
                <c:pt idx="7">
                  <c:v>548</c:v>
                </c:pt>
                <c:pt idx="8">
                  <c:v>123</c:v>
                </c:pt>
                <c:pt idx="9">
                  <c:v>0</c:v>
                </c:pt>
                <c:pt idx="10">
                  <c:v>0</c:v>
                </c:pt>
                <c:pt idx="11">
                  <c:v>0</c:v>
                </c:pt>
              </c:numCache>
            </c:numRef>
          </c:val>
          <c:extLst>
            <c:ext xmlns:c16="http://schemas.microsoft.com/office/drawing/2014/chart" uri="{C3380CC4-5D6E-409C-BE32-E72D297353CC}">
              <c16:uniqueId val="{00000000-71C5-45F5-8F6B-8E30B6EBA150}"/>
            </c:ext>
          </c:extLst>
        </c:ser>
        <c:dLbls>
          <c:showLegendKey val="0"/>
          <c:showVal val="0"/>
          <c:showCatName val="0"/>
          <c:showSerName val="0"/>
          <c:showPercent val="0"/>
          <c:showBubbleSize val="0"/>
        </c:dLbls>
        <c:gapWidth val="219"/>
        <c:overlap val="-27"/>
        <c:axId val="399158688"/>
        <c:axId val="399153768"/>
      </c:barChart>
      <c:catAx>
        <c:axId val="39915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53768"/>
        <c:crosses val="autoZero"/>
        <c:auto val="1"/>
        <c:lblAlgn val="ctr"/>
        <c:lblOffset val="100"/>
        <c:noMultiLvlLbl val="0"/>
      </c:catAx>
      <c:valAx>
        <c:axId val="39915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24347</c:v>
                </c:pt>
                <c:pt idx="4">
                  <c:v>18843</c:v>
                </c:pt>
                <c:pt idx="5">
                  <c:v>48264</c:v>
                </c:pt>
                <c:pt idx="6">
                  <c:v>17442</c:v>
                </c:pt>
                <c:pt idx="7">
                  <c:v>110892</c:v>
                </c:pt>
                <c:pt idx="8">
                  <c:v>2487</c:v>
                </c:pt>
                <c:pt idx="9">
                  <c:v>0</c:v>
                </c:pt>
              </c:numCache>
            </c:numRef>
          </c:val>
          <c:extLst>
            <c:ext xmlns:c16="http://schemas.microsoft.com/office/drawing/2014/chart" uri="{C3380CC4-5D6E-409C-BE32-E72D297353CC}">
              <c16:uniqueId val="{00000000-5A2D-4362-A823-F94F15F43DC1}"/>
            </c:ext>
          </c:extLst>
        </c:ser>
        <c:dLbls>
          <c:showLegendKey val="0"/>
          <c:showVal val="0"/>
          <c:showCatName val="0"/>
          <c:showSerName val="0"/>
          <c:showPercent val="0"/>
          <c:showBubbleSize val="0"/>
        </c:dLbls>
        <c:gapWidth val="219"/>
        <c:overlap val="-27"/>
        <c:axId val="397019200"/>
        <c:axId val="397024120"/>
      </c:barChart>
      <c:dateAx>
        <c:axId val="39701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24120"/>
        <c:crosses val="autoZero"/>
        <c:auto val="1"/>
        <c:lblOffset val="100"/>
        <c:baseTimeUnit val="months"/>
      </c:dateAx>
      <c:valAx>
        <c:axId val="39702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1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pt idx="4">
                  <c:v>-1</c:v>
                </c:pt>
                <c:pt idx="5">
                  <c:v>-9</c:v>
                </c:pt>
                <c:pt idx="6">
                  <c:v>1</c:v>
                </c:pt>
                <c:pt idx="7">
                  <c:v>-7</c:v>
                </c:pt>
                <c:pt idx="8">
                  <c:v>4</c:v>
                </c:pt>
              </c:numCache>
            </c:numRef>
          </c:val>
          <c:extLst>
            <c:ext xmlns:c16="http://schemas.microsoft.com/office/drawing/2014/chart" uri="{C3380CC4-5D6E-409C-BE32-E72D297353CC}">
              <c16:uniqueId val="{00000000-21D5-4846-AD60-C45E575AA31D}"/>
            </c:ext>
          </c:extLst>
        </c:ser>
        <c:dLbls>
          <c:showLegendKey val="0"/>
          <c:showVal val="0"/>
          <c:showCatName val="0"/>
          <c:showSerName val="0"/>
          <c:showPercent val="0"/>
          <c:showBubbleSize val="0"/>
        </c:dLbls>
        <c:gapWidth val="219"/>
        <c:overlap val="-27"/>
        <c:axId val="501816656"/>
        <c:axId val="501816984"/>
      </c:barChart>
      <c:dateAx>
        <c:axId val="50181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16984"/>
        <c:crosses val="autoZero"/>
        <c:auto val="1"/>
        <c:lblOffset val="100"/>
        <c:baseTimeUnit val="months"/>
      </c:dateAx>
      <c:valAx>
        <c:axId val="50181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1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2</c:v>
                </c:pt>
                <c:pt idx="4">
                  <c:v>2</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FC2D-4FDC-ADC1-FE462FA6DE50}"/>
            </c:ext>
          </c:extLst>
        </c:ser>
        <c:dLbls>
          <c:showLegendKey val="0"/>
          <c:showVal val="0"/>
          <c:showCatName val="0"/>
          <c:showSerName val="0"/>
          <c:showPercent val="0"/>
          <c:showBubbleSize val="0"/>
        </c:dLbls>
        <c:gapWidth val="219"/>
        <c:overlap val="-27"/>
        <c:axId val="501817968"/>
        <c:axId val="501821904"/>
      </c:barChart>
      <c:dateAx>
        <c:axId val="50181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21904"/>
        <c:crosses val="autoZero"/>
        <c:auto val="1"/>
        <c:lblOffset val="100"/>
        <c:baseTimeUnit val="months"/>
      </c:dateAx>
      <c:valAx>
        <c:axId val="50182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1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28</c:v>
                </c:pt>
                <c:pt idx="4">
                  <c:v>17</c:v>
                </c:pt>
                <c:pt idx="5">
                  <c:v>2</c:v>
                </c:pt>
                <c:pt idx="6">
                  <c:v>2</c:v>
                </c:pt>
                <c:pt idx="7">
                  <c:v>0</c:v>
                </c:pt>
                <c:pt idx="8">
                  <c:v>0</c:v>
                </c:pt>
                <c:pt idx="9">
                  <c:v>0</c:v>
                </c:pt>
                <c:pt idx="10">
                  <c:v>0</c:v>
                </c:pt>
                <c:pt idx="11">
                  <c:v>0</c:v>
                </c:pt>
              </c:numCache>
            </c:numRef>
          </c:val>
          <c:extLst>
            <c:ext xmlns:c16="http://schemas.microsoft.com/office/drawing/2014/chart" uri="{C3380CC4-5D6E-409C-BE32-E72D297353CC}">
              <c16:uniqueId val="{00000000-3E8A-4FD3-AA0E-85642A186620}"/>
            </c:ext>
          </c:extLst>
        </c:ser>
        <c:dLbls>
          <c:showLegendKey val="0"/>
          <c:showVal val="0"/>
          <c:showCatName val="0"/>
          <c:showSerName val="0"/>
          <c:showPercent val="0"/>
          <c:showBubbleSize val="0"/>
        </c:dLbls>
        <c:gapWidth val="219"/>
        <c:overlap val="-27"/>
        <c:axId val="501829120"/>
        <c:axId val="501828136"/>
      </c:barChart>
      <c:catAx>
        <c:axId val="50182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28136"/>
        <c:crosses val="autoZero"/>
        <c:auto val="1"/>
        <c:lblAlgn val="ctr"/>
        <c:lblOffset val="100"/>
        <c:noMultiLvlLbl val="0"/>
      </c:catAx>
      <c:valAx>
        <c:axId val="50182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2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676</c:v>
                </c:pt>
                <c:pt idx="4">
                  <c:v>505</c:v>
                </c:pt>
                <c:pt idx="5">
                  <c:v>427</c:v>
                </c:pt>
                <c:pt idx="6">
                  <c:v>493</c:v>
                </c:pt>
                <c:pt idx="7">
                  <c:v>407</c:v>
                </c:pt>
                <c:pt idx="8">
                  <c:v>84</c:v>
                </c:pt>
              </c:numCache>
            </c:numRef>
          </c:val>
          <c:extLst>
            <c:ext xmlns:c16="http://schemas.microsoft.com/office/drawing/2014/chart" uri="{C3380CC4-5D6E-409C-BE32-E72D297353CC}">
              <c16:uniqueId val="{00000000-F090-4764-8096-BA4B692724DC}"/>
            </c:ext>
          </c:extLst>
        </c:ser>
        <c:dLbls>
          <c:showLegendKey val="0"/>
          <c:showVal val="0"/>
          <c:showCatName val="0"/>
          <c:showSerName val="0"/>
          <c:showPercent val="0"/>
          <c:showBubbleSize val="0"/>
        </c:dLbls>
        <c:gapWidth val="219"/>
        <c:overlap val="-27"/>
        <c:axId val="507391864"/>
        <c:axId val="507395472"/>
      </c:barChart>
      <c:dateAx>
        <c:axId val="50739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95472"/>
        <c:crosses val="autoZero"/>
        <c:auto val="1"/>
        <c:lblOffset val="100"/>
        <c:baseTimeUnit val="months"/>
      </c:dateAx>
      <c:valAx>
        <c:axId val="50739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9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2026-01</c:v>
                </c:pt>
                <c:pt idx="1">
                  <c:v>2026-02</c:v>
                </c:pt>
                <c:pt idx="2">
                  <c:v>2026-03</c:v>
                </c:pt>
                <c:pt idx="3">
                  <c:v>2026-04</c:v>
                </c:pt>
                <c:pt idx="4">
                  <c:v>2026-05</c:v>
                </c:pt>
                <c:pt idx="5">
                  <c:v>2026-06</c:v>
                </c:pt>
                <c:pt idx="6">
                  <c:v>2026-07</c:v>
                </c:pt>
                <c:pt idx="7">
                  <c:v>2026-08</c:v>
                </c:pt>
                <c:pt idx="8">
                  <c:v>2026-09</c:v>
                </c:pt>
              </c:strCache>
            </c:strRef>
          </c:cat>
          <c:val>
            <c:numRef>
              <c:f>Sheet1!$B$2:$B$10</c:f>
              <c:numCache>
                <c:formatCode>General</c:formatCode>
                <c:ptCount val="9"/>
                <c:pt idx="0">
                  <c:v>120</c:v>
                </c:pt>
                <c:pt idx="1">
                  <c:v>102</c:v>
                </c:pt>
                <c:pt idx="2">
                  <c:v>89</c:v>
                </c:pt>
                <c:pt idx="3">
                  <c:v>91</c:v>
                </c:pt>
                <c:pt idx="4">
                  <c:v>76</c:v>
                </c:pt>
                <c:pt idx="5">
                  <c:v>79</c:v>
                </c:pt>
                <c:pt idx="6">
                  <c:v>81</c:v>
                </c:pt>
                <c:pt idx="7">
                  <c:v>90</c:v>
                </c:pt>
                <c:pt idx="8">
                  <c:v>67</c:v>
                </c:pt>
              </c:numCache>
            </c:numRef>
          </c:val>
          <c:extLst>
            <c:ext xmlns:c16="http://schemas.microsoft.com/office/drawing/2014/chart" uri="{C3380CC4-5D6E-409C-BE32-E72D297353CC}">
              <c16:uniqueId val="{00000000-F6F8-4A72-9987-E5B9F8ED910B}"/>
            </c:ext>
          </c:extLst>
        </c:ser>
        <c:dLbls>
          <c:showLegendKey val="0"/>
          <c:showVal val="0"/>
          <c:showCatName val="0"/>
          <c:showSerName val="0"/>
          <c:showPercent val="0"/>
          <c:showBubbleSize val="0"/>
        </c:dLbls>
        <c:gapWidth val="219"/>
        <c:overlap val="-27"/>
        <c:axId val="507389568"/>
        <c:axId val="507389896"/>
      </c:barChart>
      <c:catAx>
        <c:axId val="50738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89896"/>
        <c:crosses val="autoZero"/>
        <c:auto val="1"/>
        <c:lblAlgn val="ctr"/>
        <c:lblOffset val="100"/>
        <c:noMultiLvlLbl val="0"/>
      </c:catAx>
      <c:valAx>
        <c:axId val="50738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8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2026-01</c:v>
                </c:pt>
                <c:pt idx="1">
                  <c:v>2026-02</c:v>
                </c:pt>
                <c:pt idx="2">
                  <c:v>2026-03</c:v>
                </c:pt>
                <c:pt idx="3">
                  <c:v>2026-04</c:v>
                </c:pt>
                <c:pt idx="4">
                  <c:v>2026-05</c:v>
                </c:pt>
                <c:pt idx="5">
                  <c:v>2026-06</c:v>
                </c:pt>
                <c:pt idx="6">
                  <c:v>2026-07</c:v>
                </c:pt>
                <c:pt idx="7">
                  <c:v>2026-08</c:v>
                </c:pt>
                <c:pt idx="8">
                  <c:v>2026-09</c:v>
                </c:pt>
              </c:strCache>
            </c:strRef>
          </c:cat>
          <c:val>
            <c:numRef>
              <c:f>Sheet1!$B$2:$B$10</c:f>
              <c:numCache>
                <c:formatCode>General</c:formatCode>
                <c:ptCount val="9"/>
                <c:pt idx="0">
                  <c:v>2525</c:v>
                </c:pt>
                <c:pt idx="1">
                  <c:v>2155</c:v>
                </c:pt>
                <c:pt idx="2">
                  <c:v>2064</c:v>
                </c:pt>
                <c:pt idx="3">
                  <c:v>2113</c:v>
                </c:pt>
                <c:pt idx="4">
                  <c:v>1601</c:v>
                </c:pt>
                <c:pt idx="5">
                  <c:v>1756</c:v>
                </c:pt>
                <c:pt idx="6">
                  <c:v>1799</c:v>
                </c:pt>
                <c:pt idx="7">
                  <c:v>1801</c:v>
                </c:pt>
                <c:pt idx="8">
                  <c:v>336</c:v>
                </c:pt>
              </c:numCache>
            </c:numRef>
          </c:val>
          <c:extLst>
            <c:ext xmlns:c16="http://schemas.microsoft.com/office/drawing/2014/chart" uri="{C3380CC4-5D6E-409C-BE32-E72D297353CC}">
              <c16:uniqueId val="{00000000-17DE-44D1-A960-915A83F26F91}"/>
            </c:ext>
          </c:extLst>
        </c:ser>
        <c:dLbls>
          <c:showLegendKey val="0"/>
          <c:showVal val="0"/>
          <c:showCatName val="0"/>
          <c:showSerName val="0"/>
          <c:showPercent val="0"/>
          <c:showBubbleSize val="0"/>
        </c:dLbls>
        <c:gapWidth val="219"/>
        <c:overlap val="-27"/>
        <c:axId val="507404328"/>
        <c:axId val="507400064"/>
      </c:barChart>
      <c:catAx>
        <c:axId val="50740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00064"/>
        <c:crosses val="autoZero"/>
        <c:auto val="1"/>
        <c:lblAlgn val="ctr"/>
        <c:lblOffset val="100"/>
        <c:noMultiLvlLbl val="0"/>
      </c:catAx>
      <c:valAx>
        <c:axId val="50740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0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71146</c:v>
                </c:pt>
                <c:pt idx="4">
                  <c:v>67604</c:v>
                </c:pt>
                <c:pt idx="5">
                  <c:v>80775</c:v>
                </c:pt>
                <c:pt idx="6">
                  <c:v>64005</c:v>
                </c:pt>
                <c:pt idx="7">
                  <c:v>67833</c:v>
                </c:pt>
                <c:pt idx="8">
                  <c:v>85487</c:v>
                </c:pt>
                <c:pt idx="9">
                  <c:v>10867</c:v>
                </c:pt>
              </c:numCache>
            </c:numRef>
          </c:val>
          <c:extLst>
            <c:ext xmlns:c16="http://schemas.microsoft.com/office/drawing/2014/chart" uri="{C3380CC4-5D6E-409C-BE32-E72D297353CC}">
              <c16:uniqueId val="{00000000-3F0E-427F-AEFF-272C2FC1BF09}"/>
            </c:ext>
          </c:extLst>
        </c:ser>
        <c:dLbls>
          <c:showLegendKey val="0"/>
          <c:showVal val="0"/>
          <c:showCatName val="0"/>
          <c:showSerName val="0"/>
          <c:showPercent val="0"/>
          <c:showBubbleSize val="0"/>
        </c:dLbls>
        <c:gapWidth val="219"/>
        <c:overlap val="-27"/>
        <c:axId val="507398752"/>
        <c:axId val="507399408"/>
      </c:barChart>
      <c:catAx>
        <c:axId val="50739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99408"/>
        <c:crosses val="autoZero"/>
        <c:auto val="1"/>
        <c:lblAlgn val="ctr"/>
        <c:lblOffset val="100"/>
        <c:noMultiLvlLbl val="0"/>
      </c:catAx>
      <c:valAx>
        <c:axId val="50739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9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27</c:v>
                </c:pt>
                <c:pt idx="4">
                  <c:v>-22</c:v>
                </c:pt>
                <c:pt idx="5">
                  <c:v>77</c:v>
                </c:pt>
                <c:pt idx="6">
                  <c:v>27</c:v>
                </c:pt>
                <c:pt idx="7">
                  <c:v>32</c:v>
                </c:pt>
                <c:pt idx="8">
                  <c:v>4</c:v>
                </c:pt>
              </c:numCache>
            </c:numRef>
          </c:val>
          <c:extLst>
            <c:ext xmlns:c16="http://schemas.microsoft.com/office/drawing/2014/chart" uri="{C3380CC4-5D6E-409C-BE32-E72D297353CC}">
              <c16:uniqueId val="{00000000-C6AF-45C5-B68C-B8F44AD33D3E}"/>
            </c:ext>
          </c:extLst>
        </c:ser>
        <c:dLbls>
          <c:showLegendKey val="0"/>
          <c:showVal val="0"/>
          <c:showCatName val="0"/>
          <c:showSerName val="0"/>
          <c:showPercent val="0"/>
          <c:showBubbleSize val="0"/>
        </c:dLbls>
        <c:gapWidth val="219"/>
        <c:overlap val="-27"/>
        <c:axId val="399156064"/>
        <c:axId val="397107976"/>
      </c:barChart>
      <c:dateAx>
        <c:axId val="39915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7976"/>
        <c:crosses val="autoZero"/>
        <c:auto val="1"/>
        <c:lblOffset val="100"/>
        <c:baseTimeUnit val="months"/>
      </c:dateAx>
      <c:valAx>
        <c:axId val="39710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5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37</c:v>
                </c:pt>
                <c:pt idx="4">
                  <c:v>21</c:v>
                </c:pt>
                <c:pt idx="5">
                  <c:v>17</c:v>
                </c:pt>
                <c:pt idx="6">
                  <c:v>20</c:v>
                </c:pt>
                <c:pt idx="7">
                  <c:v>40</c:v>
                </c:pt>
                <c:pt idx="8">
                  <c:v>27</c:v>
                </c:pt>
                <c:pt idx="9">
                  <c:v>0</c:v>
                </c:pt>
                <c:pt idx="10">
                  <c:v>0</c:v>
                </c:pt>
                <c:pt idx="11">
                  <c:v>0</c:v>
                </c:pt>
              </c:numCache>
            </c:numRef>
          </c:val>
          <c:extLst>
            <c:ext xmlns:c16="http://schemas.microsoft.com/office/drawing/2014/chart" uri="{C3380CC4-5D6E-409C-BE32-E72D297353CC}">
              <c16:uniqueId val="{00000000-C0E8-4312-8E4C-41DFECF87E4C}"/>
            </c:ext>
          </c:extLst>
        </c:ser>
        <c:dLbls>
          <c:showLegendKey val="0"/>
          <c:showVal val="0"/>
          <c:showCatName val="0"/>
          <c:showSerName val="0"/>
          <c:showPercent val="0"/>
          <c:showBubbleSize val="0"/>
        </c:dLbls>
        <c:gapWidth val="219"/>
        <c:overlap val="-27"/>
        <c:axId val="404851464"/>
        <c:axId val="404857040"/>
      </c:barChart>
      <c:dateAx>
        <c:axId val="404851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57040"/>
        <c:crosses val="autoZero"/>
        <c:auto val="1"/>
        <c:lblOffset val="100"/>
        <c:baseTimeUnit val="months"/>
      </c:dateAx>
      <c:valAx>
        <c:axId val="40485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5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545</c:v>
                </c:pt>
                <c:pt idx="2">
                  <c:v>492</c:v>
                </c:pt>
                <c:pt idx="3">
                  <c:v>666</c:v>
                </c:pt>
                <c:pt idx="4">
                  <c:v>389</c:v>
                </c:pt>
                <c:pt idx="5">
                  <c:v>317</c:v>
                </c:pt>
                <c:pt idx="6">
                  <c:v>310</c:v>
                </c:pt>
                <c:pt idx="7">
                  <c:v>724</c:v>
                </c:pt>
                <c:pt idx="8">
                  <c:v>110</c:v>
                </c:pt>
                <c:pt idx="9">
                  <c:v>0</c:v>
                </c:pt>
                <c:pt idx="10">
                  <c:v>0</c:v>
                </c:pt>
                <c:pt idx="11">
                  <c:v>0</c:v>
                </c:pt>
              </c:numCache>
            </c:numRef>
          </c:val>
          <c:extLst>
            <c:ext xmlns:c16="http://schemas.microsoft.com/office/drawing/2014/chart" uri="{C3380CC4-5D6E-409C-BE32-E72D297353CC}">
              <c16:uniqueId val="{00000000-7F80-49CE-A1C2-63801D0C164F}"/>
            </c:ext>
          </c:extLst>
        </c:ser>
        <c:dLbls>
          <c:showLegendKey val="0"/>
          <c:showVal val="0"/>
          <c:showCatName val="0"/>
          <c:showSerName val="0"/>
          <c:showPercent val="0"/>
          <c:showBubbleSize val="0"/>
        </c:dLbls>
        <c:gapWidth val="219"/>
        <c:overlap val="-27"/>
        <c:axId val="404856712"/>
        <c:axId val="404855400"/>
      </c:barChart>
      <c:catAx>
        <c:axId val="40485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55400"/>
        <c:crosses val="autoZero"/>
        <c:auto val="1"/>
        <c:lblAlgn val="ctr"/>
        <c:lblOffset val="100"/>
        <c:noMultiLvlLbl val="0"/>
      </c:catAx>
      <c:valAx>
        <c:axId val="40485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5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8061</c:v>
                </c:pt>
                <c:pt idx="1">
                  <c:v>9342</c:v>
                </c:pt>
                <c:pt idx="2">
                  <c:v>1733</c:v>
                </c:pt>
                <c:pt idx="3">
                  <c:v>15861</c:v>
                </c:pt>
                <c:pt idx="4">
                  <c:v>5024</c:v>
                </c:pt>
                <c:pt idx="5">
                  <c:v>6124</c:v>
                </c:pt>
                <c:pt idx="6">
                  <c:v>6701</c:v>
                </c:pt>
                <c:pt idx="7">
                  <c:v>27398</c:v>
                </c:pt>
                <c:pt idx="8">
                  <c:v>1484</c:v>
                </c:pt>
                <c:pt idx="9">
                  <c:v>0</c:v>
                </c:pt>
                <c:pt idx="10">
                  <c:v>0</c:v>
                </c:pt>
                <c:pt idx="11">
                  <c:v>0</c:v>
                </c:pt>
              </c:numCache>
            </c:numRef>
          </c:val>
          <c:extLst>
            <c:ext xmlns:c16="http://schemas.microsoft.com/office/drawing/2014/chart" uri="{C3380CC4-5D6E-409C-BE32-E72D297353CC}">
              <c16:uniqueId val="{00000000-79DE-423B-8D34-10585B788F0F}"/>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10135</c:v>
                </c:pt>
                <c:pt idx="1">
                  <c:v>11430</c:v>
                </c:pt>
                <c:pt idx="2">
                  <c:v>16770</c:v>
                </c:pt>
                <c:pt idx="3">
                  <c:v>4539</c:v>
                </c:pt>
                <c:pt idx="4">
                  <c:v>12766</c:v>
                </c:pt>
                <c:pt idx="5">
                  <c:v>9903</c:v>
                </c:pt>
                <c:pt idx="6">
                  <c:v>9950</c:v>
                </c:pt>
                <c:pt idx="7">
                  <c:v>8244</c:v>
                </c:pt>
                <c:pt idx="8">
                  <c:v>2041</c:v>
                </c:pt>
                <c:pt idx="9">
                  <c:v>0</c:v>
                </c:pt>
                <c:pt idx="10">
                  <c:v>0</c:v>
                </c:pt>
                <c:pt idx="11">
                  <c:v>0</c:v>
                </c:pt>
              </c:numCache>
            </c:numRef>
          </c:val>
          <c:extLst>
            <c:ext xmlns:c16="http://schemas.microsoft.com/office/drawing/2014/chart" uri="{C3380CC4-5D6E-409C-BE32-E72D297353CC}">
              <c16:uniqueId val="{00000001-79DE-423B-8D34-10585B788F0F}"/>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1940</c:v>
                </c:pt>
                <c:pt idx="1">
                  <c:v>0</c:v>
                </c:pt>
                <c:pt idx="2">
                  <c:v>4170</c:v>
                </c:pt>
                <c:pt idx="3">
                  <c:v>3014</c:v>
                </c:pt>
                <c:pt idx="4">
                  <c:v>3184</c:v>
                </c:pt>
                <c:pt idx="5">
                  <c:v>4463</c:v>
                </c:pt>
                <c:pt idx="6">
                  <c:v>4941</c:v>
                </c:pt>
                <c:pt idx="7">
                  <c:v>1275</c:v>
                </c:pt>
                <c:pt idx="8">
                  <c:v>0</c:v>
                </c:pt>
                <c:pt idx="9">
                  <c:v>0</c:v>
                </c:pt>
                <c:pt idx="10">
                  <c:v>0</c:v>
                </c:pt>
                <c:pt idx="11">
                  <c:v>0</c:v>
                </c:pt>
              </c:numCache>
            </c:numRef>
          </c:val>
          <c:extLst>
            <c:ext xmlns:c16="http://schemas.microsoft.com/office/drawing/2014/chart" uri="{C3380CC4-5D6E-409C-BE32-E72D297353CC}">
              <c16:uniqueId val="{00000002-79DE-423B-8D34-10585B788F0F}"/>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2348</c:v>
                </c:pt>
                <c:pt idx="4">
                  <c:v>3805</c:v>
                </c:pt>
                <c:pt idx="5">
                  <c:v>8307</c:v>
                </c:pt>
                <c:pt idx="6">
                  <c:v>3498</c:v>
                </c:pt>
                <c:pt idx="7">
                  <c:v>5648</c:v>
                </c:pt>
                <c:pt idx="8">
                  <c:v>501</c:v>
                </c:pt>
                <c:pt idx="9">
                  <c:v>0</c:v>
                </c:pt>
                <c:pt idx="10">
                  <c:v>0</c:v>
                </c:pt>
                <c:pt idx="11">
                  <c:v>0</c:v>
                </c:pt>
              </c:numCache>
            </c:numRef>
          </c:val>
          <c:extLst>
            <c:ext xmlns:c16="http://schemas.microsoft.com/office/drawing/2014/chart" uri="{C3380CC4-5D6E-409C-BE32-E72D297353CC}">
              <c16:uniqueId val="{00000003-79DE-423B-8D34-10585B788F0F}"/>
            </c:ext>
          </c:extLst>
        </c:ser>
        <c:dLbls>
          <c:showLegendKey val="0"/>
          <c:showVal val="0"/>
          <c:showCatName val="0"/>
          <c:showSerName val="0"/>
          <c:showPercent val="0"/>
          <c:showBubbleSize val="0"/>
        </c:dLbls>
        <c:gapWidth val="219"/>
        <c:overlap val="-27"/>
        <c:axId val="404859008"/>
        <c:axId val="404854088"/>
      </c:barChart>
      <c:dateAx>
        <c:axId val="40485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54088"/>
        <c:crosses val="autoZero"/>
        <c:auto val="1"/>
        <c:lblOffset val="100"/>
        <c:baseTimeUnit val="months"/>
      </c:dateAx>
      <c:valAx>
        <c:axId val="40485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5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4927-28FD-4952-9642-E940D5A9F84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5967617-87B6-47D0-826F-AA1FEC54B6E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5167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C8294-4F8E-47CA-92A6-D1E5ABD1A23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F5C99F8-6CBC-4D17-9181-EB024C10CD8F}"/>
              </a:ext>
            </a:extLst>
          </p:cNvPr>
          <p:cNvGraphicFramePr>
            <a:graphicFrameLocks noGrp="1"/>
          </p:cNvGraphicFramePr>
          <p:nvPr>
            <p:ph type="chart" sz="quarter" idx="13"/>
            <p:extLst>
              <p:ext uri="{D42A27DB-BD31-4B8C-83A1-F6EECF244321}">
                <p14:modId xmlns:p14="http://schemas.microsoft.com/office/powerpoint/2010/main" val="3958154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F4A90-B9D6-4776-B04D-5E430BC50EFE}"/>
              </a:ext>
            </a:extLst>
          </p:cNvPr>
          <p:cNvSpPr>
            <a:spLocks noGrp="1"/>
          </p:cNvSpPr>
          <p:nvPr>
            <p:ph type="body" sz="quarter" idx="14"/>
          </p:nvPr>
        </p:nvSpPr>
        <p:spPr/>
        <p:txBody>
          <a:bodyPr/>
          <a:lstStyle/>
          <a:p>
            <a:r>
              <a:rPr lang="en-US"/>
              <a:t>01/01/2025 - 08/31/2026</a:t>
            </a:r>
          </a:p>
        </p:txBody>
      </p:sp>
      <p:sp>
        <p:nvSpPr>
          <p:cNvPr id="5" name="Footer Placeholder 4">
            <a:extLst>
              <a:ext uri="{FF2B5EF4-FFF2-40B4-BE49-F238E27FC236}">
                <a16:creationId xmlns:a16="http://schemas.microsoft.com/office/drawing/2014/main" id="{5746BE98-EF5F-4172-84A2-F515A7820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398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B760-D67C-428C-ABB5-949A53F0A47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5FBC844-4BFC-4156-93AD-2D781BA2225C}"/>
              </a:ext>
            </a:extLst>
          </p:cNvPr>
          <p:cNvGraphicFramePr>
            <a:graphicFrameLocks noGrp="1"/>
          </p:cNvGraphicFramePr>
          <p:nvPr>
            <p:ph type="tbl" sz="quarter" idx="13"/>
            <p:extLst>
              <p:ext uri="{D42A27DB-BD31-4B8C-83A1-F6EECF244321}">
                <p14:modId xmlns:p14="http://schemas.microsoft.com/office/powerpoint/2010/main" val="419361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1192417"/>
                    </a:ext>
                  </a:extLst>
                </a:gridCol>
                <a:gridCol w="905256">
                  <a:extLst>
                    <a:ext uri="{9D8B030D-6E8A-4147-A177-3AD203B41FA5}">
                      <a16:colId xmlns:a16="http://schemas.microsoft.com/office/drawing/2014/main" val="634632202"/>
                    </a:ext>
                  </a:extLst>
                </a:gridCol>
                <a:gridCol w="905256">
                  <a:extLst>
                    <a:ext uri="{9D8B030D-6E8A-4147-A177-3AD203B41FA5}">
                      <a16:colId xmlns:a16="http://schemas.microsoft.com/office/drawing/2014/main" val="1116715295"/>
                    </a:ext>
                  </a:extLst>
                </a:gridCol>
                <a:gridCol w="905256">
                  <a:extLst>
                    <a:ext uri="{9D8B030D-6E8A-4147-A177-3AD203B41FA5}">
                      <a16:colId xmlns:a16="http://schemas.microsoft.com/office/drawing/2014/main" val="654947408"/>
                    </a:ext>
                  </a:extLst>
                </a:gridCol>
                <a:gridCol w="905256">
                  <a:extLst>
                    <a:ext uri="{9D8B030D-6E8A-4147-A177-3AD203B41FA5}">
                      <a16:colId xmlns:a16="http://schemas.microsoft.com/office/drawing/2014/main" val="1618275942"/>
                    </a:ext>
                  </a:extLst>
                </a:gridCol>
                <a:gridCol w="905256">
                  <a:extLst>
                    <a:ext uri="{9D8B030D-6E8A-4147-A177-3AD203B41FA5}">
                      <a16:colId xmlns:a16="http://schemas.microsoft.com/office/drawing/2014/main" val="351415063"/>
                    </a:ext>
                  </a:extLst>
                </a:gridCol>
                <a:gridCol w="905256">
                  <a:extLst>
                    <a:ext uri="{9D8B030D-6E8A-4147-A177-3AD203B41FA5}">
                      <a16:colId xmlns:a16="http://schemas.microsoft.com/office/drawing/2014/main" val="3083185899"/>
                    </a:ext>
                  </a:extLst>
                </a:gridCol>
                <a:gridCol w="905256">
                  <a:extLst>
                    <a:ext uri="{9D8B030D-6E8A-4147-A177-3AD203B41FA5}">
                      <a16:colId xmlns:a16="http://schemas.microsoft.com/office/drawing/2014/main" val="1167729350"/>
                    </a:ext>
                  </a:extLst>
                </a:gridCol>
                <a:gridCol w="905256">
                  <a:extLst>
                    <a:ext uri="{9D8B030D-6E8A-4147-A177-3AD203B41FA5}">
                      <a16:colId xmlns:a16="http://schemas.microsoft.com/office/drawing/2014/main" val="17230456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38069736"/>
                  </a:ext>
                </a:extLst>
              </a:tr>
              <a:tr h="370840">
                <a:tc>
                  <a:txBody>
                    <a:bodyPr/>
                    <a:lstStyle/>
                    <a:p>
                      <a:r>
                        <a:rPr lang="en-US" sz="1000"/>
                        <a:t>7622</a:t>
                      </a:r>
                    </a:p>
                  </a:txBody>
                  <a:tcPr/>
                </a:tc>
                <a:tc>
                  <a:txBody>
                    <a:bodyPr/>
                    <a:lstStyle/>
                    <a:p>
                      <a:r>
                        <a:rPr lang="en-US" sz="1000"/>
                        <a:t>13</a:t>
                      </a:r>
                    </a:p>
                  </a:txBody>
                  <a:tcPr/>
                </a:tc>
                <a:tc>
                  <a:txBody>
                    <a:bodyPr/>
                    <a:lstStyle/>
                    <a:p>
                      <a:r>
                        <a:rPr lang="en-US" sz="1000"/>
                        <a:t>20</a:t>
                      </a:r>
                    </a:p>
                  </a:txBody>
                  <a:tcPr/>
                </a:tc>
                <a:tc>
                  <a:txBody>
                    <a:bodyPr/>
                    <a:lstStyle/>
                    <a:p>
                      <a:r>
                        <a:rPr lang="en-US" sz="1000"/>
                        <a:t>527</a:t>
                      </a:r>
                    </a:p>
                  </a:txBody>
                  <a:tcPr/>
                </a:tc>
                <a:tc>
                  <a:txBody>
                    <a:bodyPr/>
                    <a:lstStyle/>
                    <a:p>
                      <a:r>
                        <a:rPr lang="en-US" sz="1000"/>
                        <a:t>13</a:t>
                      </a:r>
                    </a:p>
                  </a:txBody>
                  <a:tcPr/>
                </a:tc>
                <a:tc>
                  <a:txBody>
                    <a:bodyPr/>
                    <a:lstStyle/>
                    <a:p>
                      <a:r>
                        <a:rPr lang="en-US" sz="1000"/>
                        <a:t>8</a:t>
                      </a:r>
                    </a:p>
                  </a:txBody>
                  <a:tcPr/>
                </a:tc>
                <a:tc>
                  <a:txBody>
                    <a:bodyPr/>
                    <a:lstStyle/>
                    <a:p>
                      <a:r>
                        <a:rPr lang="en-US" sz="1000"/>
                        <a:t>1</a:t>
                      </a:r>
                    </a:p>
                  </a:txBody>
                  <a:tcPr/>
                </a:tc>
                <a:tc>
                  <a:txBody>
                    <a:bodyPr/>
                    <a:lstStyle/>
                    <a:p>
                      <a:r>
                        <a:rPr lang="en-US" sz="1000"/>
                        <a:t>0.3598 %</a:t>
                      </a:r>
                    </a:p>
                  </a:txBody>
                  <a:tcPr/>
                </a:tc>
                <a:tc>
                  <a:txBody>
                    <a:bodyPr/>
                    <a:lstStyle/>
                    <a:p>
                      <a:r>
                        <a:rPr lang="en-US" sz="1000"/>
                        <a:t>0.0 %</a:t>
                      </a:r>
                    </a:p>
                  </a:txBody>
                  <a:tcPr/>
                </a:tc>
                <a:extLst>
                  <a:ext uri="{0D108BD9-81ED-4DB2-BD59-A6C34878D82A}">
                    <a16:rowId xmlns:a16="http://schemas.microsoft.com/office/drawing/2014/main" val="1429657753"/>
                  </a:ext>
                </a:extLst>
              </a:tr>
            </a:tbl>
          </a:graphicData>
        </a:graphic>
      </p:graphicFrame>
      <p:sp>
        <p:nvSpPr>
          <p:cNvPr id="4" name="Text Placeholder 3">
            <a:extLst>
              <a:ext uri="{FF2B5EF4-FFF2-40B4-BE49-F238E27FC236}">
                <a16:creationId xmlns:a16="http://schemas.microsoft.com/office/drawing/2014/main" id="{64126B43-4C33-4836-9C7F-BEA9E126DFA9}"/>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715687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C871-0CE1-4DE2-B865-32B7A27F5D40}"/>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8F28795-E1D7-4E5F-95DA-E9C000FA01A9}"/>
              </a:ext>
            </a:extLst>
          </p:cNvPr>
          <p:cNvGraphicFramePr>
            <a:graphicFrameLocks noGrp="1"/>
          </p:cNvGraphicFramePr>
          <p:nvPr>
            <p:ph type="chart" sz="quarter" idx="13"/>
            <p:extLst>
              <p:ext uri="{D42A27DB-BD31-4B8C-83A1-F6EECF244321}">
                <p14:modId xmlns:p14="http://schemas.microsoft.com/office/powerpoint/2010/main" val="2192379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14004-00EB-4D5C-8447-81D293CED33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33FEFF7-2E40-4249-B646-7372C0F29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86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01A44-3036-4886-A436-CA3E9BC7134F}"/>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8015BDB-C23F-4BF3-8309-D61099CC9249}"/>
              </a:ext>
            </a:extLst>
          </p:cNvPr>
          <p:cNvGraphicFramePr>
            <a:graphicFrameLocks noGrp="1"/>
          </p:cNvGraphicFramePr>
          <p:nvPr>
            <p:ph type="chart" sz="quarter" idx="13"/>
            <p:extLst>
              <p:ext uri="{D42A27DB-BD31-4B8C-83A1-F6EECF244321}">
                <p14:modId xmlns:p14="http://schemas.microsoft.com/office/powerpoint/2010/main" val="1439666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C1879-5B3C-4771-92BB-F11D2F484E4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B1BCF93-B551-41AF-BC90-3BC8B71A95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9379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8F6D-0112-41A7-96F4-C5B61045AFD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03CC9BF-F561-42AD-BAB8-7A89D07E6AEF}"/>
              </a:ext>
            </a:extLst>
          </p:cNvPr>
          <p:cNvGraphicFramePr>
            <a:graphicFrameLocks noGrp="1"/>
          </p:cNvGraphicFramePr>
          <p:nvPr>
            <p:ph type="chart" sz="quarter" idx="13"/>
            <p:extLst>
              <p:ext uri="{D42A27DB-BD31-4B8C-83A1-F6EECF244321}">
                <p14:modId xmlns:p14="http://schemas.microsoft.com/office/powerpoint/2010/main" val="1414198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3772E9-CE18-49ED-8AF9-F8A4C85960E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4559B08-692F-4726-952B-FC81D7E921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12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8AA2-8D8A-40D4-BBD2-D3832830D629}"/>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C53B7CBD-8E18-4D7D-BD93-F0E96B2C059C}"/>
              </a:ext>
            </a:extLst>
          </p:cNvPr>
          <p:cNvGraphicFramePr>
            <a:graphicFrameLocks noGrp="1"/>
          </p:cNvGraphicFramePr>
          <p:nvPr>
            <p:ph type="chart" sz="quarter" idx="13"/>
            <p:extLst>
              <p:ext uri="{D42A27DB-BD31-4B8C-83A1-F6EECF244321}">
                <p14:modId xmlns:p14="http://schemas.microsoft.com/office/powerpoint/2010/main" val="127251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68FD7-CCF3-4013-8511-297860627A9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6EC0AF3-8B30-4299-AA56-E1F33A2D2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062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C25B7-794F-4375-8816-4AF83983F614}"/>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94E60E1D-4E9D-423F-B002-F217CAE9C350}"/>
              </a:ext>
            </a:extLst>
          </p:cNvPr>
          <p:cNvGraphicFramePr>
            <a:graphicFrameLocks noGrp="1"/>
          </p:cNvGraphicFramePr>
          <p:nvPr>
            <p:ph type="tbl" sz="quarter" idx="13"/>
            <p:extLst>
              <p:ext uri="{D42A27DB-BD31-4B8C-83A1-F6EECF244321}">
                <p14:modId xmlns:p14="http://schemas.microsoft.com/office/powerpoint/2010/main" val="1627181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07058615"/>
                    </a:ext>
                  </a:extLst>
                </a:gridCol>
                <a:gridCol w="411480">
                  <a:extLst>
                    <a:ext uri="{9D8B030D-6E8A-4147-A177-3AD203B41FA5}">
                      <a16:colId xmlns:a16="http://schemas.microsoft.com/office/drawing/2014/main" val="1872979442"/>
                    </a:ext>
                  </a:extLst>
                </a:gridCol>
                <a:gridCol w="411480">
                  <a:extLst>
                    <a:ext uri="{9D8B030D-6E8A-4147-A177-3AD203B41FA5}">
                      <a16:colId xmlns:a16="http://schemas.microsoft.com/office/drawing/2014/main" val="384843978"/>
                    </a:ext>
                  </a:extLst>
                </a:gridCol>
                <a:gridCol w="411480">
                  <a:extLst>
                    <a:ext uri="{9D8B030D-6E8A-4147-A177-3AD203B41FA5}">
                      <a16:colId xmlns:a16="http://schemas.microsoft.com/office/drawing/2014/main" val="3492974327"/>
                    </a:ext>
                  </a:extLst>
                </a:gridCol>
                <a:gridCol w="411480">
                  <a:extLst>
                    <a:ext uri="{9D8B030D-6E8A-4147-A177-3AD203B41FA5}">
                      <a16:colId xmlns:a16="http://schemas.microsoft.com/office/drawing/2014/main" val="1345819245"/>
                    </a:ext>
                  </a:extLst>
                </a:gridCol>
                <a:gridCol w="411480">
                  <a:extLst>
                    <a:ext uri="{9D8B030D-6E8A-4147-A177-3AD203B41FA5}">
                      <a16:colId xmlns:a16="http://schemas.microsoft.com/office/drawing/2014/main" val="3223160073"/>
                    </a:ext>
                  </a:extLst>
                </a:gridCol>
                <a:gridCol w="411480">
                  <a:extLst>
                    <a:ext uri="{9D8B030D-6E8A-4147-A177-3AD203B41FA5}">
                      <a16:colId xmlns:a16="http://schemas.microsoft.com/office/drawing/2014/main" val="1995938146"/>
                    </a:ext>
                  </a:extLst>
                </a:gridCol>
                <a:gridCol w="411480">
                  <a:extLst>
                    <a:ext uri="{9D8B030D-6E8A-4147-A177-3AD203B41FA5}">
                      <a16:colId xmlns:a16="http://schemas.microsoft.com/office/drawing/2014/main" val="164765508"/>
                    </a:ext>
                  </a:extLst>
                </a:gridCol>
                <a:gridCol w="411480">
                  <a:extLst>
                    <a:ext uri="{9D8B030D-6E8A-4147-A177-3AD203B41FA5}">
                      <a16:colId xmlns:a16="http://schemas.microsoft.com/office/drawing/2014/main" val="3880642717"/>
                    </a:ext>
                  </a:extLst>
                </a:gridCol>
                <a:gridCol w="411480">
                  <a:extLst>
                    <a:ext uri="{9D8B030D-6E8A-4147-A177-3AD203B41FA5}">
                      <a16:colId xmlns:a16="http://schemas.microsoft.com/office/drawing/2014/main" val="1673250921"/>
                    </a:ext>
                  </a:extLst>
                </a:gridCol>
                <a:gridCol w="411480">
                  <a:extLst>
                    <a:ext uri="{9D8B030D-6E8A-4147-A177-3AD203B41FA5}">
                      <a16:colId xmlns:a16="http://schemas.microsoft.com/office/drawing/2014/main" val="665232243"/>
                    </a:ext>
                  </a:extLst>
                </a:gridCol>
                <a:gridCol w="411480">
                  <a:extLst>
                    <a:ext uri="{9D8B030D-6E8A-4147-A177-3AD203B41FA5}">
                      <a16:colId xmlns:a16="http://schemas.microsoft.com/office/drawing/2014/main" val="1036218577"/>
                    </a:ext>
                  </a:extLst>
                </a:gridCol>
                <a:gridCol w="411480">
                  <a:extLst>
                    <a:ext uri="{9D8B030D-6E8A-4147-A177-3AD203B41FA5}">
                      <a16:colId xmlns:a16="http://schemas.microsoft.com/office/drawing/2014/main" val="2273812908"/>
                    </a:ext>
                  </a:extLst>
                </a:gridCol>
                <a:gridCol w="411480">
                  <a:extLst>
                    <a:ext uri="{9D8B030D-6E8A-4147-A177-3AD203B41FA5}">
                      <a16:colId xmlns:a16="http://schemas.microsoft.com/office/drawing/2014/main" val="3902004540"/>
                    </a:ext>
                  </a:extLst>
                </a:gridCol>
                <a:gridCol w="411480">
                  <a:extLst>
                    <a:ext uri="{9D8B030D-6E8A-4147-A177-3AD203B41FA5}">
                      <a16:colId xmlns:a16="http://schemas.microsoft.com/office/drawing/2014/main" val="3053071537"/>
                    </a:ext>
                  </a:extLst>
                </a:gridCol>
                <a:gridCol w="411480">
                  <a:extLst>
                    <a:ext uri="{9D8B030D-6E8A-4147-A177-3AD203B41FA5}">
                      <a16:colId xmlns:a16="http://schemas.microsoft.com/office/drawing/2014/main" val="581622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7156769"/>
                  </a:ext>
                </a:extLst>
              </a:tr>
            </a:tbl>
          </a:graphicData>
        </a:graphic>
      </p:graphicFrame>
      <p:sp>
        <p:nvSpPr>
          <p:cNvPr id="4" name="Text Placeholder 3">
            <a:extLst>
              <a:ext uri="{FF2B5EF4-FFF2-40B4-BE49-F238E27FC236}">
                <a16:creationId xmlns:a16="http://schemas.microsoft.com/office/drawing/2014/main" id="{9CC30849-400D-40C6-913D-575906F59310}"/>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899000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0A6C0-F1D7-43BB-9685-8B84617E4B2B}"/>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F3F9F43A-FEF9-42EF-B7EC-DBA809281F47}"/>
              </a:ext>
            </a:extLst>
          </p:cNvPr>
          <p:cNvGraphicFramePr>
            <a:graphicFrameLocks noGrp="1"/>
          </p:cNvGraphicFramePr>
          <p:nvPr>
            <p:ph type="tbl" sz="quarter" idx="13"/>
            <p:extLst>
              <p:ext uri="{D42A27DB-BD31-4B8C-83A1-F6EECF244321}">
                <p14:modId xmlns:p14="http://schemas.microsoft.com/office/powerpoint/2010/main" val="220109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92628987"/>
                    </a:ext>
                  </a:extLst>
                </a:gridCol>
                <a:gridCol w="411480">
                  <a:extLst>
                    <a:ext uri="{9D8B030D-6E8A-4147-A177-3AD203B41FA5}">
                      <a16:colId xmlns:a16="http://schemas.microsoft.com/office/drawing/2014/main" val="777136016"/>
                    </a:ext>
                  </a:extLst>
                </a:gridCol>
                <a:gridCol w="411480">
                  <a:extLst>
                    <a:ext uri="{9D8B030D-6E8A-4147-A177-3AD203B41FA5}">
                      <a16:colId xmlns:a16="http://schemas.microsoft.com/office/drawing/2014/main" val="3432347137"/>
                    </a:ext>
                  </a:extLst>
                </a:gridCol>
                <a:gridCol w="411480">
                  <a:extLst>
                    <a:ext uri="{9D8B030D-6E8A-4147-A177-3AD203B41FA5}">
                      <a16:colId xmlns:a16="http://schemas.microsoft.com/office/drawing/2014/main" val="3132096180"/>
                    </a:ext>
                  </a:extLst>
                </a:gridCol>
                <a:gridCol w="411480">
                  <a:extLst>
                    <a:ext uri="{9D8B030D-6E8A-4147-A177-3AD203B41FA5}">
                      <a16:colId xmlns:a16="http://schemas.microsoft.com/office/drawing/2014/main" val="2392969087"/>
                    </a:ext>
                  </a:extLst>
                </a:gridCol>
                <a:gridCol w="411480">
                  <a:extLst>
                    <a:ext uri="{9D8B030D-6E8A-4147-A177-3AD203B41FA5}">
                      <a16:colId xmlns:a16="http://schemas.microsoft.com/office/drawing/2014/main" val="4071782978"/>
                    </a:ext>
                  </a:extLst>
                </a:gridCol>
                <a:gridCol w="411480">
                  <a:extLst>
                    <a:ext uri="{9D8B030D-6E8A-4147-A177-3AD203B41FA5}">
                      <a16:colId xmlns:a16="http://schemas.microsoft.com/office/drawing/2014/main" val="917579864"/>
                    </a:ext>
                  </a:extLst>
                </a:gridCol>
                <a:gridCol w="411480">
                  <a:extLst>
                    <a:ext uri="{9D8B030D-6E8A-4147-A177-3AD203B41FA5}">
                      <a16:colId xmlns:a16="http://schemas.microsoft.com/office/drawing/2014/main" val="2346838220"/>
                    </a:ext>
                  </a:extLst>
                </a:gridCol>
                <a:gridCol w="411480">
                  <a:extLst>
                    <a:ext uri="{9D8B030D-6E8A-4147-A177-3AD203B41FA5}">
                      <a16:colId xmlns:a16="http://schemas.microsoft.com/office/drawing/2014/main" val="4077175234"/>
                    </a:ext>
                  </a:extLst>
                </a:gridCol>
                <a:gridCol w="411480">
                  <a:extLst>
                    <a:ext uri="{9D8B030D-6E8A-4147-A177-3AD203B41FA5}">
                      <a16:colId xmlns:a16="http://schemas.microsoft.com/office/drawing/2014/main" val="3401728578"/>
                    </a:ext>
                  </a:extLst>
                </a:gridCol>
                <a:gridCol w="411480">
                  <a:extLst>
                    <a:ext uri="{9D8B030D-6E8A-4147-A177-3AD203B41FA5}">
                      <a16:colId xmlns:a16="http://schemas.microsoft.com/office/drawing/2014/main" val="2142444718"/>
                    </a:ext>
                  </a:extLst>
                </a:gridCol>
                <a:gridCol w="411480">
                  <a:extLst>
                    <a:ext uri="{9D8B030D-6E8A-4147-A177-3AD203B41FA5}">
                      <a16:colId xmlns:a16="http://schemas.microsoft.com/office/drawing/2014/main" val="1000582911"/>
                    </a:ext>
                  </a:extLst>
                </a:gridCol>
                <a:gridCol w="411480">
                  <a:extLst>
                    <a:ext uri="{9D8B030D-6E8A-4147-A177-3AD203B41FA5}">
                      <a16:colId xmlns:a16="http://schemas.microsoft.com/office/drawing/2014/main" val="4001870067"/>
                    </a:ext>
                  </a:extLst>
                </a:gridCol>
                <a:gridCol w="411480">
                  <a:extLst>
                    <a:ext uri="{9D8B030D-6E8A-4147-A177-3AD203B41FA5}">
                      <a16:colId xmlns:a16="http://schemas.microsoft.com/office/drawing/2014/main" val="3413401772"/>
                    </a:ext>
                  </a:extLst>
                </a:gridCol>
                <a:gridCol w="411480">
                  <a:extLst>
                    <a:ext uri="{9D8B030D-6E8A-4147-A177-3AD203B41FA5}">
                      <a16:colId xmlns:a16="http://schemas.microsoft.com/office/drawing/2014/main" val="2808786873"/>
                    </a:ext>
                  </a:extLst>
                </a:gridCol>
                <a:gridCol w="411480">
                  <a:extLst>
                    <a:ext uri="{9D8B030D-6E8A-4147-A177-3AD203B41FA5}">
                      <a16:colId xmlns:a16="http://schemas.microsoft.com/office/drawing/2014/main" val="3428632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552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- 2026-08-14 12:14:16</a:t>
                      </a:r>
                      <a:r>
                        <a:rPr kumimoji="0" lang="en-US" sz="1000" b="0" i="0" u="none" strike="noStrike" kern="1200" cap="none" spc="0" normalizeH="0" baseline="0" noProof="0">
                          <a:ln>
                            <a:noFill/>
                          </a:ln>
                          <a:solidFill>
                            <a:prstClr val="black"/>
                          </a:solidFill>
                          <a:effectLst/>
                          <a:uLnTx/>
                          <a:uFillTx/>
                          <a:latin typeface="Calibri"/>
                          <a:ea typeface="+mn-ea"/>
                          <a:cs typeface="+mn-cs"/>
                        </a:rPr>
                        <a:t>
 This week, employees from across the country gathered at our Home Office for our PHLY Fundamentals program! 👏
Designed for associates and trainees in Marketing, Underwriting, Claims, and Risk Management, this immersive program combines hands-on learning, industry insights, and valuable networking opportunities. It's all part of helping #TEAMPHLY build the skills, knowledge, and connections they need to be successful. Beyond learning and networking, employees also volunteered with Caring for Friends, packing snack bags to help support seniors, families, and others facing food insecurity. ❤️
💼 Interested in building your career with a company that invests in its people? Explore opportunities: bit.ly/WorkAtPHLY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77528017"/>
                  </a:ext>
                </a:extLst>
              </a:tr>
            </a:tbl>
          </a:graphicData>
        </a:graphic>
      </p:graphicFrame>
      <p:sp>
        <p:nvSpPr>
          <p:cNvPr id="4" name="Text Placeholder 3">
            <a:extLst>
              <a:ext uri="{FF2B5EF4-FFF2-40B4-BE49-F238E27FC236}">
                <a16:creationId xmlns:a16="http://schemas.microsoft.com/office/drawing/2014/main" id="{A1687B2E-BE7D-448A-88BE-31CB63C90C01}"/>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782409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9DDCF-8BAA-40EA-B659-6981B9BC3117}"/>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EB176865-827A-4A32-8173-74EC4A3208B4}"/>
              </a:ext>
            </a:extLst>
          </p:cNvPr>
          <p:cNvGraphicFramePr>
            <a:graphicFrameLocks noGrp="1"/>
          </p:cNvGraphicFramePr>
          <p:nvPr>
            <p:ph type="tbl" sz="quarter" idx="13"/>
            <p:extLst>
              <p:ext uri="{D42A27DB-BD31-4B8C-83A1-F6EECF244321}">
                <p14:modId xmlns:p14="http://schemas.microsoft.com/office/powerpoint/2010/main" val="96122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499117"/>
                    </a:ext>
                  </a:extLst>
                </a:gridCol>
                <a:gridCol w="411480">
                  <a:extLst>
                    <a:ext uri="{9D8B030D-6E8A-4147-A177-3AD203B41FA5}">
                      <a16:colId xmlns:a16="http://schemas.microsoft.com/office/drawing/2014/main" val="3304755956"/>
                    </a:ext>
                  </a:extLst>
                </a:gridCol>
                <a:gridCol w="411480">
                  <a:extLst>
                    <a:ext uri="{9D8B030D-6E8A-4147-A177-3AD203B41FA5}">
                      <a16:colId xmlns:a16="http://schemas.microsoft.com/office/drawing/2014/main" val="2149414784"/>
                    </a:ext>
                  </a:extLst>
                </a:gridCol>
                <a:gridCol w="411480">
                  <a:extLst>
                    <a:ext uri="{9D8B030D-6E8A-4147-A177-3AD203B41FA5}">
                      <a16:colId xmlns:a16="http://schemas.microsoft.com/office/drawing/2014/main" val="1833093746"/>
                    </a:ext>
                  </a:extLst>
                </a:gridCol>
                <a:gridCol w="411480">
                  <a:extLst>
                    <a:ext uri="{9D8B030D-6E8A-4147-A177-3AD203B41FA5}">
                      <a16:colId xmlns:a16="http://schemas.microsoft.com/office/drawing/2014/main" val="593547461"/>
                    </a:ext>
                  </a:extLst>
                </a:gridCol>
                <a:gridCol w="411480">
                  <a:extLst>
                    <a:ext uri="{9D8B030D-6E8A-4147-A177-3AD203B41FA5}">
                      <a16:colId xmlns:a16="http://schemas.microsoft.com/office/drawing/2014/main" val="1165185604"/>
                    </a:ext>
                  </a:extLst>
                </a:gridCol>
                <a:gridCol w="411480">
                  <a:extLst>
                    <a:ext uri="{9D8B030D-6E8A-4147-A177-3AD203B41FA5}">
                      <a16:colId xmlns:a16="http://schemas.microsoft.com/office/drawing/2014/main" val="4212949453"/>
                    </a:ext>
                  </a:extLst>
                </a:gridCol>
                <a:gridCol w="411480">
                  <a:extLst>
                    <a:ext uri="{9D8B030D-6E8A-4147-A177-3AD203B41FA5}">
                      <a16:colId xmlns:a16="http://schemas.microsoft.com/office/drawing/2014/main" val="1777838813"/>
                    </a:ext>
                  </a:extLst>
                </a:gridCol>
                <a:gridCol w="411480">
                  <a:extLst>
                    <a:ext uri="{9D8B030D-6E8A-4147-A177-3AD203B41FA5}">
                      <a16:colId xmlns:a16="http://schemas.microsoft.com/office/drawing/2014/main" val="1796213988"/>
                    </a:ext>
                  </a:extLst>
                </a:gridCol>
                <a:gridCol w="411480">
                  <a:extLst>
                    <a:ext uri="{9D8B030D-6E8A-4147-A177-3AD203B41FA5}">
                      <a16:colId xmlns:a16="http://schemas.microsoft.com/office/drawing/2014/main" val="1965896134"/>
                    </a:ext>
                  </a:extLst>
                </a:gridCol>
                <a:gridCol w="411480">
                  <a:extLst>
                    <a:ext uri="{9D8B030D-6E8A-4147-A177-3AD203B41FA5}">
                      <a16:colId xmlns:a16="http://schemas.microsoft.com/office/drawing/2014/main" val="1648149844"/>
                    </a:ext>
                  </a:extLst>
                </a:gridCol>
                <a:gridCol w="411480">
                  <a:extLst>
                    <a:ext uri="{9D8B030D-6E8A-4147-A177-3AD203B41FA5}">
                      <a16:colId xmlns:a16="http://schemas.microsoft.com/office/drawing/2014/main" val="2440178252"/>
                    </a:ext>
                  </a:extLst>
                </a:gridCol>
                <a:gridCol w="411480">
                  <a:extLst>
                    <a:ext uri="{9D8B030D-6E8A-4147-A177-3AD203B41FA5}">
                      <a16:colId xmlns:a16="http://schemas.microsoft.com/office/drawing/2014/main" val="164470187"/>
                    </a:ext>
                  </a:extLst>
                </a:gridCol>
                <a:gridCol w="411480">
                  <a:extLst>
                    <a:ext uri="{9D8B030D-6E8A-4147-A177-3AD203B41FA5}">
                      <a16:colId xmlns:a16="http://schemas.microsoft.com/office/drawing/2014/main" val="3701855027"/>
                    </a:ext>
                  </a:extLst>
                </a:gridCol>
                <a:gridCol w="411480">
                  <a:extLst>
                    <a:ext uri="{9D8B030D-6E8A-4147-A177-3AD203B41FA5}">
                      <a16:colId xmlns:a16="http://schemas.microsoft.com/office/drawing/2014/main" val="3995201499"/>
                    </a:ext>
                  </a:extLst>
                </a:gridCol>
                <a:gridCol w="411480">
                  <a:extLst>
                    <a:ext uri="{9D8B030D-6E8A-4147-A177-3AD203B41FA5}">
                      <a16:colId xmlns:a16="http://schemas.microsoft.com/office/drawing/2014/main" val="3056786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087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- 2026-08-05 15:03:04</a:t>
                      </a:r>
                      <a:r>
                        <a:rPr kumimoji="0" lang="en-US" sz="1000" b="0" i="0" u="none" strike="noStrike" kern="1200" cap="none" spc="0" normalizeH="0" baseline="0" noProof="0">
                          <a:ln>
                            <a:noFill/>
                          </a:ln>
                          <a:solidFill>
                            <a:prstClr val="black"/>
                          </a:solidFill>
                          <a:effectLst/>
                          <a:uLnTx/>
                          <a:uFillTx/>
                          <a:latin typeface="Calibri"/>
                          <a:ea typeface="+mn-ea"/>
                          <a:cs typeface="+mn-cs"/>
                        </a:rPr>
                        <a:t>
 Nothing beats a summer evening at Citizens Bank Park!
This year, we became the presenting sponsor of the Philadelphia Insurance Club, the premier seating area directly behind home plate. In addition to the pride of seeing PHLY signage around the ballpark, we've enjoyed spending time with our coworkers, agents, and insureds while rooting for the Philadelphia Phillies. 
Through our Agency Teammate program, we're recognizing select agency partners during Phillies home games, celebrating the relationships that make our shared success possible. We're also pleased to support local #nonprofit organizations through the Runs for Charities program, where we donate 0 to Phillies Charities for every Phillies run scored throughout the season.
We're grateful for the opportunity to connect with our agency partners, support our #community, and cheer on our hometown team together. Here's to more great memories at the ballpark this season!
Learn more about our Phillies partnership: https://www.phly.com/phillies-community-teammates #TEAMPHLY #charities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82977231"/>
                  </a:ext>
                </a:extLst>
              </a:tr>
            </a:tbl>
          </a:graphicData>
        </a:graphic>
      </p:graphicFrame>
      <p:sp>
        <p:nvSpPr>
          <p:cNvPr id="4" name="Text Placeholder 3">
            <a:extLst>
              <a:ext uri="{FF2B5EF4-FFF2-40B4-BE49-F238E27FC236}">
                <a16:creationId xmlns:a16="http://schemas.microsoft.com/office/drawing/2014/main" id="{9294C2E8-CEF6-47C6-BC6E-F2E397502DA6}"/>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894319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4A2D-A8CE-4B0E-8962-F43FE55C6F41}"/>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304FA28E-EECE-4FAF-96B6-BA680F6F5178}"/>
              </a:ext>
            </a:extLst>
          </p:cNvPr>
          <p:cNvGraphicFramePr>
            <a:graphicFrameLocks noGrp="1"/>
          </p:cNvGraphicFramePr>
          <p:nvPr>
            <p:ph type="tbl" sz="quarter" idx="13"/>
            <p:extLst>
              <p:ext uri="{D42A27DB-BD31-4B8C-83A1-F6EECF244321}">
                <p14:modId xmlns:p14="http://schemas.microsoft.com/office/powerpoint/2010/main" val="1206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23913006"/>
                    </a:ext>
                  </a:extLst>
                </a:gridCol>
                <a:gridCol w="411480">
                  <a:extLst>
                    <a:ext uri="{9D8B030D-6E8A-4147-A177-3AD203B41FA5}">
                      <a16:colId xmlns:a16="http://schemas.microsoft.com/office/drawing/2014/main" val="391261775"/>
                    </a:ext>
                  </a:extLst>
                </a:gridCol>
                <a:gridCol w="411480">
                  <a:extLst>
                    <a:ext uri="{9D8B030D-6E8A-4147-A177-3AD203B41FA5}">
                      <a16:colId xmlns:a16="http://schemas.microsoft.com/office/drawing/2014/main" val="2795296704"/>
                    </a:ext>
                  </a:extLst>
                </a:gridCol>
                <a:gridCol w="411480">
                  <a:extLst>
                    <a:ext uri="{9D8B030D-6E8A-4147-A177-3AD203B41FA5}">
                      <a16:colId xmlns:a16="http://schemas.microsoft.com/office/drawing/2014/main" val="442513430"/>
                    </a:ext>
                  </a:extLst>
                </a:gridCol>
                <a:gridCol w="411480">
                  <a:extLst>
                    <a:ext uri="{9D8B030D-6E8A-4147-A177-3AD203B41FA5}">
                      <a16:colId xmlns:a16="http://schemas.microsoft.com/office/drawing/2014/main" val="3834261734"/>
                    </a:ext>
                  </a:extLst>
                </a:gridCol>
                <a:gridCol w="411480">
                  <a:extLst>
                    <a:ext uri="{9D8B030D-6E8A-4147-A177-3AD203B41FA5}">
                      <a16:colId xmlns:a16="http://schemas.microsoft.com/office/drawing/2014/main" val="2946118510"/>
                    </a:ext>
                  </a:extLst>
                </a:gridCol>
                <a:gridCol w="411480">
                  <a:extLst>
                    <a:ext uri="{9D8B030D-6E8A-4147-A177-3AD203B41FA5}">
                      <a16:colId xmlns:a16="http://schemas.microsoft.com/office/drawing/2014/main" val="1925769013"/>
                    </a:ext>
                  </a:extLst>
                </a:gridCol>
                <a:gridCol w="411480">
                  <a:extLst>
                    <a:ext uri="{9D8B030D-6E8A-4147-A177-3AD203B41FA5}">
                      <a16:colId xmlns:a16="http://schemas.microsoft.com/office/drawing/2014/main" val="1868463178"/>
                    </a:ext>
                  </a:extLst>
                </a:gridCol>
                <a:gridCol w="411480">
                  <a:extLst>
                    <a:ext uri="{9D8B030D-6E8A-4147-A177-3AD203B41FA5}">
                      <a16:colId xmlns:a16="http://schemas.microsoft.com/office/drawing/2014/main" val="2695338601"/>
                    </a:ext>
                  </a:extLst>
                </a:gridCol>
                <a:gridCol w="411480">
                  <a:extLst>
                    <a:ext uri="{9D8B030D-6E8A-4147-A177-3AD203B41FA5}">
                      <a16:colId xmlns:a16="http://schemas.microsoft.com/office/drawing/2014/main" val="245202062"/>
                    </a:ext>
                  </a:extLst>
                </a:gridCol>
                <a:gridCol w="411480">
                  <a:extLst>
                    <a:ext uri="{9D8B030D-6E8A-4147-A177-3AD203B41FA5}">
                      <a16:colId xmlns:a16="http://schemas.microsoft.com/office/drawing/2014/main" val="2872797303"/>
                    </a:ext>
                  </a:extLst>
                </a:gridCol>
                <a:gridCol w="411480">
                  <a:extLst>
                    <a:ext uri="{9D8B030D-6E8A-4147-A177-3AD203B41FA5}">
                      <a16:colId xmlns:a16="http://schemas.microsoft.com/office/drawing/2014/main" val="2600291874"/>
                    </a:ext>
                  </a:extLst>
                </a:gridCol>
                <a:gridCol w="411480">
                  <a:extLst>
                    <a:ext uri="{9D8B030D-6E8A-4147-A177-3AD203B41FA5}">
                      <a16:colId xmlns:a16="http://schemas.microsoft.com/office/drawing/2014/main" val="4005417077"/>
                    </a:ext>
                  </a:extLst>
                </a:gridCol>
                <a:gridCol w="411480">
                  <a:extLst>
                    <a:ext uri="{9D8B030D-6E8A-4147-A177-3AD203B41FA5}">
                      <a16:colId xmlns:a16="http://schemas.microsoft.com/office/drawing/2014/main" val="3693305238"/>
                    </a:ext>
                  </a:extLst>
                </a:gridCol>
                <a:gridCol w="411480">
                  <a:extLst>
                    <a:ext uri="{9D8B030D-6E8A-4147-A177-3AD203B41FA5}">
                      <a16:colId xmlns:a16="http://schemas.microsoft.com/office/drawing/2014/main" val="422540798"/>
                    </a:ext>
                  </a:extLst>
                </a:gridCol>
                <a:gridCol w="411480">
                  <a:extLst>
                    <a:ext uri="{9D8B030D-6E8A-4147-A177-3AD203B41FA5}">
                      <a16:colId xmlns:a16="http://schemas.microsoft.com/office/drawing/2014/main" val="128635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035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- 2026-08-19 12:07:02</a:t>
                      </a:r>
                      <a:r>
                        <a:rPr kumimoji="0" lang="en-US" sz="1000" b="0" i="0" u="none" strike="noStrike" kern="1200" cap="none" spc="0" normalizeH="0" baseline="0" noProof="0">
                          <a:ln>
                            <a:noFill/>
                          </a:ln>
                          <a:solidFill>
                            <a:prstClr val="black"/>
                          </a:solidFill>
                          <a:effectLst/>
                          <a:uLnTx/>
                          <a:uFillTx/>
                          <a:latin typeface="Calibri"/>
                          <a:ea typeface="+mn-ea"/>
                          <a:cs typeface="+mn-cs"/>
                        </a:rPr>
                        <a:t>
 🎉 Home Office employees, along with their family and friends, enjoyed an evening of food, fun, and connection at Citizens Bank Park as we gathered to celebrate Chase Utley's Wall of Fame induction and watch the Philadelphia Phillies take on the Blue Jays! ⚾
From the pre-game tailgate to the final inning, our annual company outing provided a chance to connect with colleagues, celebrate our culture, and create lasting memories together. 📸 Check out these snapshots from the event! #TEAMPHLY #companyouting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92309308"/>
                  </a:ext>
                </a:extLst>
              </a:tr>
            </a:tbl>
          </a:graphicData>
        </a:graphic>
      </p:graphicFrame>
      <p:sp>
        <p:nvSpPr>
          <p:cNvPr id="4" name="Text Placeholder 3">
            <a:extLst>
              <a:ext uri="{FF2B5EF4-FFF2-40B4-BE49-F238E27FC236}">
                <a16:creationId xmlns:a16="http://schemas.microsoft.com/office/drawing/2014/main" id="{CE71696C-9BC9-44B8-9B49-8DFF4BC72C7A}"/>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013476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FF87-2AD3-4D23-8CE4-29DE49D27145}"/>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2F241451-3C71-4E3B-8B95-44484FF6C429}"/>
              </a:ext>
            </a:extLst>
          </p:cNvPr>
          <p:cNvGraphicFramePr>
            <a:graphicFrameLocks noGrp="1"/>
          </p:cNvGraphicFramePr>
          <p:nvPr>
            <p:ph type="tbl" sz="quarter" idx="13"/>
            <p:extLst>
              <p:ext uri="{D42A27DB-BD31-4B8C-83A1-F6EECF244321}">
                <p14:modId xmlns:p14="http://schemas.microsoft.com/office/powerpoint/2010/main" val="3277009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35242434"/>
                    </a:ext>
                  </a:extLst>
                </a:gridCol>
                <a:gridCol w="411480">
                  <a:extLst>
                    <a:ext uri="{9D8B030D-6E8A-4147-A177-3AD203B41FA5}">
                      <a16:colId xmlns:a16="http://schemas.microsoft.com/office/drawing/2014/main" val="2886512934"/>
                    </a:ext>
                  </a:extLst>
                </a:gridCol>
                <a:gridCol w="411480">
                  <a:extLst>
                    <a:ext uri="{9D8B030D-6E8A-4147-A177-3AD203B41FA5}">
                      <a16:colId xmlns:a16="http://schemas.microsoft.com/office/drawing/2014/main" val="3387404044"/>
                    </a:ext>
                  </a:extLst>
                </a:gridCol>
                <a:gridCol w="411480">
                  <a:extLst>
                    <a:ext uri="{9D8B030D-6E8A-4147-A177-3AD203B41FA5}">
                      <a16:colId xmlns:a16="http://schemas.microsoft.com/office/drawing/2014/main" val="3600392882"/>
                    </a:ext>
                  </a:extLst>
                </a:gridCol>
                <a:gridCol w="411480">
                  <a:extLst>
                    <a:ext uri="{9D8B030D-6E8A-4147-A177-3AD203B41FA5}">
                      <a16:colId xmlns:a16="http://schemas.microsoft.com/office/drawing/2014/main" val="3993039288"/>
                    </a:ext>
                  </a:extLst>
                </a:gridCol>
                <a:gridCol w="411480">
                  <a:extLst>
                    <a:ext uri="{9D8B030D-6E8A-4147-A177-3AD203B41FA5}">
                      <a16:colId xmlns:a16="http://schemas.microsoft.com/office/drawing/2014/main" val="3139970977"/>
                    </a:ext>
                  </a:extLst>
                </a:gridCol>
                <a:gridCol w="411480">
                  <a:extLst>
                    <a:ext uri="{9D8B030D-6E8A-4147-A177-3AD203B41FA5}">
                      <a16:colId xmlns:a16="http://schemas.microsoft.com/office/drawing/2014/main" val="3857260381"/>
                    </a:ext>
                  </a:extLst>
                </a:gridCol>
                <a:gridCol w="411480">
                  <a:extLst>
                    <a:ext uri="{9D8B030D-6E8A-4147-A177-3AD203B41FA5}">
                      <a16:colId xmlns:a16="http://schemas.microsoft.com/office/drawing/2014/main" val="2356033487"/>
                    </a:ext>
                  </a:extLst>
                </a:gridCol>
                <a:gridCol w="411480">
                  <a:extLst>
                    <a:ext uri="{9D8B030D-6E8A-4147-A177-3AD203B41FA5}">
                      <a16:colId xmlns:a16="http://schemas.microsoft.com/office/drawing/2014/main" val="2269672793"/>
                    </a:ext>
                  </a:extLst>
                </a:gridCol>
                <a:gridCol w="411480">
                  <a:extLst>
                    <a:ext uri="{9D8B030D-6E8A-4147-A177-3AD203B41FA5}">
                      <a16:colId xmlns:a16="http://schemas.microsoft.com/office/drawing/2014/main" val="1873179194"/>
                    </a:ext>
                  </a:extLst>
                </a:gridCol>
                <a:gridCol w="411480">
                  <a:extLst>
                    <a:ext uri="{9D8B030D-6E8A-4147-A177-3AD203B41FA5}">
                      <a16:colId xmlns:a16="http://schemas.microsoft.com/office/drawing/2014/main" val="1088911690"/>
                    </a:ext>
                  </a:extLst>
                </a:gridCol>
                <a:gridCol w="411480">
                  <a:extLst>
                    <a:ext uri="{9D8B030D-6E8A-4147-A177-3AD203B41FA5}">
                      <a16:colId xmlns:a16="http://schemas.microsoft.com/office/drawing/2014/main" val="2503345137"/>
                    </a:ext>
                  </a:extLst>
                </a:gridCol>
                <a:gridCol w="411480">
                  <a:extLst>
                    <a:ext uri="{9D8B030D-6E8A-4147-A177-3AD203B41FA5}">
                      <a16:colId xmlns:a16="http://schemas.microsoft.com/office/drawing/2014/main" val="2550461836"/>
                    </a:ext>
                  </a:extLst>
                </a:gridCol>
                <a:gridCol w="411480">
                  <a:extLst>
                    <a:ext uri="{9D8B030D-6E8A-4147-A177-3AD203B41FA5}">
                      <a16:colId xmlns:a16="http://schemas.microsoft.com/office/drawing/2014/main" val="1341301709"/>
                    </a:ext>
                  </a:extLst>
                </a:gridCol>
                <a:gridCol w="411480">
                  <a:extLst>
                    <a:ext uri="{9D8B030D-6E8A-4147-A177-3AD203B41FA5}">
                      <a16:colId xmlns:a16="http://schemas.microsoft.com/office/drawing/2014/main" val="3972899803"/>
                    </a:ext>
                  </a:extLst>
                </a:gridCol>
                <a:gridCol w="411480">
                  <a:extLst>
                    <a:ext uri="{9D8B030D-6E8A-4147-A177-3AD203B41FA5}">
                      <a16:colId xmlns:a16="http://schemas.microsoft.com/office/drawing/2014/main" val="1103573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718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- 2026-08-06 14:07:06</a:t>
                      </a:r>
                      <a:r>
                        <a:rPr kumimoji="0" lang="en-US" sz="1000" b="0" i="0" u="none" strike="noStrike" kern="1200" cap="none" spc="0" normalizeH="0" baseline="0" noProof="0">
                          <a:ln>
                            <a:noFill/>
                          </a:ln>
                          <a:solidFill>
                            <a:prstClr val="black"/>
                          </a:solidFill>
                          <a:effectLst/>
                          <a:uLnTx/>
                          <a:uFillTx/>
                          <a:latin typeface="Calibri"/>
                          <a:ea typeface="+mn-ea"/>
                          <a:cs typeface="+mn-cs"/>
                        </a:rPr>
                        <a:t>
 Our Home Office softball team recently wrapped up its season at the annual Philadelphia Insurance Softball League Charity Tournament, joining local insurance companies for a day of friendly competition and giving back.
Together, participants helped raise more than 0,000 for the Philadelphia Children's Alliance, supporting their mission of achieving safety, healing, and justice for children and families impacted by abuse, exploitation, and violence.
Thank you to everyone who participated, donated, and cheered us on. We're proud to be part of an industry that comes together to make a difference.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15245055"/>
                  </a:ext>
                </a:extLst>
              </a:tr>
            </a:tbl>
          </a:graphicData>
        </a:graphic>
      </p:graphicFrame>
      <p:sp>
        <p:nvSpPr>
          <p:cNvPr id="4" name="Text Placeholder 3">
            <a:extLst>
              <a:ext uri="{FF2B5EF4-FFF2-40B4-BE49-F238E27FC236}">
                <a16:creationId xmlns:a16="http://schemas.microsoft.com/office/drawing/2014/main" id="{32F7730C-41C8-4814-B9DD-F66C8DFA7D43}"/>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041765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0ADE-C967-4E85-9DC3-F065AA92245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7A53F87-31EF-4E16-B2D5-040730D01BCE}"/>
              </a:ext>
            </a:extLst>
          </p:cNvPr>
          <p:cNvGraphicFramePr>
            <a:graphicFrameLocks noGrp="1"/>
          </p:cNvGraphicFramePr>
          <p:nvPr>
            <p:ph type="tbl" sz="quarter" idx="13"/>
            <p:extLst>
              <p:ext uri="{D42A27DB-BD31-4B8C-83A1-F6EECF244321}">
                <p14:modId xmlns:p14="http://schemas.microsoft.com/office/powerpoint/2010/main" val="407310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70244507"/>
                    </a:ext>
                  </a:extLst>
                </a:gridCol>
                <a:gridCol w="411480">
                  <a:extLst>
                    <a:ext uri="{9D8B030D-6E8A-4147-A177-3AD203B41FA5}">
                      <a16:colId xmlns:a16="http://schemas.microsoft.com/office/drawing/2014/main" val="2269946921"/>
                    </a:ext>
                  </a:extLst>
                </a:gridCol>
                <a:gridCol w="411480">
                  <a:extLst>
                    <a:ext uri="{9D8B030D-6E8A-4147-A177-3AD203B41FA5}">
                      <a16:colId xmlns:a16="http://schemas.microsoft.com/office/drawing/2014/main" val="2726400921"/>
                    </a:ext>
                  </a:extLst>
                </a:gridCol>
                <a:gridCol w="411480">
                  <a:extLst>
                    <a:ext uri="{9D8B030D-6E8A-4147-A177-3AD203B41FA5}">
                      <a16:colId xmlns:a16="http://schemas.microsoft.com/office/drawing/2014/main" val="4016146579"/>
                    </a:ext>
                  </a:extLst>
                </a:gridCol>
                <a:gridCol w="411480">
                  <a:extLst>
                    <a:ext uri="{9D8B030D-6E8A-4147-A177-3AD203B41FA5}">
                      <a16:colId xmlns:a16="http://schemas.microsoft.com/office/drawing/2014/main" val="2393634950"/>
                    </a:ext>
                  </a:extLst>
                </a:gridCol>
                <a:gridCol w="411480">
                  <a:extLst>
                    <a:ext uri="{9D8B030D-6E8A-4147-A177-3AD203B41FA5}">
                      <a16:colId xmlns:a16="http://schemas.microsoft.com/office/drawing/2014/main" val="4148016899"/>
                    </a:ext>
                  </a:extLst>
                </a:gridCol>
                <a:gridCol w="411480">
                  <a:extLst>
                    <a:ext uri="{9D8B030D-6E8A-4147-A177-3AD203B41FA5}">
                      <a16:colId xmlns:a16="http://schemas.microsoft.com/office/drawing/2014/main" val="3549816217"/>
                    </a:ext>
                  </a:extLst>
                </a:gridCol>
                <a:gridCol w="411480">
                  <a:extLst>
                    <a:ext uri="{9D8B030D-6E8A-4147-A177-3AD203B41FA5}">
                      <a16:colId xmlns:a16="http://schemas.microsoft.com/office/drawing/2014/main" val="3851400965"/>
                    </a:ext>
                  </a:extLst>
                </a:gridCol>
                <a:gridCol w="411480">
                  <a:extLst>
                    <a:ext uri="{9D8B030D-6E8A-4147-A177-3AD203B41FA5}">
                      <a16:colId xmlns:a16="http://schemas.microsoft.com/office/drawing/2014/main" val="1146562267"/>
                    </a:ext>
                  </a:extLst>
                </a:gridCol>
                <a:gridCol w="411480">
                  <a:extLst>
                    <a:ext uri="{9D8B030D-6E8A-4147-A177-3AD203B41FA5}">
                      <a16:colId xmlns:a16="http://schemas.microsoft.com/office/drawing/2014/main" val="573324428"/>
                    </a:ext>
                  </a:extLst>
                </a:gridCol>
                <a:gridCol w="411480">
                  <a:extLst>
                    <a:ext uri="{9D8B030D-6E8A-4147-A177-3AD203B41FA5}">
                      <a16:colId xmlns:a16="http://schemas.microsoft.com/office/drawing/2014/main" val="1845327064"/>
                    </a:ext>
                  </a:extLst>
                </a:gridCol>
                <a:gridCol w="411480">
                  <a:extLst>
                    <a:ext uri="{9D8B030D-6E8A-4147-A177-3AD203B41FA5}">
                      <a16:colId xmlns:a16="http://schemas.microsoft.com/office/drawing/2014/main" val="3853755264"/>
                    </a:ext>
                  </a:extLst>
                </a:gridCol>
                <a:gridCol w="411480">
                  <a:extLst>
                    <a:ext uri="{9D8B030D-6E8A-4147-A177-3AD203B41FA5}">
                      <a16:colId xmlns:a16="http://schemas.microsoft.com/office/drawing/2014/main" val="3799406186"/>
                    </a:ext>
                  </a:extLst>
                </a:gridCol>
                <a:gridCol w="411480">
                  <a:extLst>
                    <a:ext uri="{9D8B030D-6E8A-4147-A177-3AD203B41FA5}">
                      <a16:colId xmlns:a16="http://schemas.microsoft.com/office/drawing/2014/main" val="2050741814"/>
                    </a:ext>
                  </a:extLst>
                </a:gridCol>
                <a:gridCol w="411480">
                  <a:extLst>
                    <a:ext uri="{9D8B030D-6E8A-4147-A177-3AD203B41FA5}">
                      <a16:colId xmlns:a16="http://schemas.microsoft.com/office/drawing/2014/main" val="1600799152"/>
                    </a:ext>
                  </a:extLst>
                </a:gridCol>
                <a:gridCol w="411480">
                  <a:extLst>
                    <a:ext uri="{9D8B030D-6E8A-4147-A177-3AD203B41FA5}">
                      <a16:colId xmlns:a16="http://schemas.microsoft.com/office/drawing/2014/main" val="172321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068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- 2026-08-21 13:11:02</a:t>
                      </a:r>
                      <a:r>
                        <a:rPr kumimoji="0" lang="en-US" sz="1000" b="0" i="0" u="none" strike="noStrike" kern="1200" cap="none" spc="0" normalizeH="0" baseline="0" noProof="0">
                          <a:ln>
                            <a:noFill/>
                          </a:ln>
                          <a:solidFill>
                            <a:prstClr val="black"/>
                          </a:solidFill>
                          <a:effectLst/>
                          <a:uLnTx/>
                          <a:uFillTx/>
                          <a:latin typeface="Calibri"/>
                          <a:ea typeface="+mn-ea"/>
                          <a:cs typeface="+mn-cs"/>
                        </a:rPr>
                        <a:t>
 🐾 Our Leawood, KS Underwriting team had a paw-sitive day of giving back!
#TEAMPHLY spent the day at Wayside Waifs helping support the shelter's mission. From making dog toys and organizing food donations to spending quality time with the animals, our team was happy to lend a hand wherever it was needed.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32279615"/>
                  </a:ext>
                </a:extLst>
              </a:tr>
            </a:tbl>
          </a:graphicData>
        </a:graphic>
      </p:graphicFrame>
      <p:sp>
        <p:nvSpPr>
          <p:cNvPr id="4" name="Text Placeholder 3">
            <a:extLst>
              <a:ext uri="{FF2B5EF4-FFF2-40B4-BE49-F238E27FC236}">
                <a16:creationId xmlns:a16="http://schemas.microsoft.com/office/drawing/2014/main" id="{45491D3D-8353-4A7E-AB51-34F873F6BD56}"/>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962055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CF25-8F2C-459E-AD82-4E9305739B6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C1F9FC6-81DA-41EF-9554-C587A2AB66B5}"/>
              </a:ext>
            </a:extLst>
          </p:cNvPr>
          <p:cNvGraphicFramePr>
            <a:graphicFrameLocks noGrp="1"/>
          </p:cNvGraphicFramePr>
          <p:nvPr>
            <p:ph type="chart" sz="quarter" idx="13"/>
            <p:extLst>
              <p:ext uri="{D42A27DB-BD31-4B8C-83A1-F6EECF244321}">
                <p14:modId xmlns:p14="http://schemas.microsoft.com/office/powerpoint/2010/main" val="291956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FEE25-AC99-4409-A3A2-2D590959CED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4D41A08-19CC-4F2D-8519-B5B6EFA8B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41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7816A-5EBC-4746-8CE7-B1976BBD6C3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0B7B52F-7CC3-417F-AE2A-5B8969941D39}"/>
              </a:ext>
            </a:extLst>
          </p:cNvPr>
          <p:cNvGraphicFramePr>
            <a:graphicFrameLocks noGrp="1"/>
          </p:cNvGraphicFramePr>
          <p:nvPr>
            <p:ph type="chart" sz="quarter" idx="13"/>
            <p:extLst>
              <p:ext uri="{D42A27DB-BD31-4B8C-83A1-F6EECF244321}">
                <p14:modId xmlns:p14="http://schemas.microsoft.com/office/powerpoint/2010/main" val="1139421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75FE30-8560-4462-B8B8-489A2E486F1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B567A2A-17EB-4E62-862A-D2C3335B4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698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B059-DB6B-48D6-B52F-39025BE8349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18BA1C9-C22D-4497-B5F5-1197B0148623}"/>
              </a:ext>
            </a:extLst>
          </p:cNvPr>
          <p:cNvGraphicFramePr>
            <a:graphicFrameLocks noGrp="1"/>
          </p:cNvGraphicFramePr>
          <p:nvPr>
            <p:ph type="chart" sz="quarter" idx="13"/>
            <p:extLst>
              <p:ext uri="{D42A27DB-BD31-4B8C-83A1-F6EECF244321}">
                <p14:modId xmlns:p14="http://schemas.microsoft.com/office/powerpoint/2010/main" val="218319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E4FB0F-90FB-4997-9936-0BBAA656D8C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9F31E41-0717-4439-91CE-7D541A097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3252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FC84-9E3D-4DAA-AA2A-AE197731D9C8}"/>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027D1B57-4091-4AA4-B322-8359483CCC3A}"/>
              </a:ext>
            </a:extLst>
          </p:cNvPr>
          <p:cNvGraphicFramePr>
            <a:graphicFrameLocks noGrp="1"/>
          </p:cNvGraphicFramePr>
          <p:nvPr>
            <p:ph type="tbl" sz="quarter" idx="13"/>
            <p:extLst>
              <p:ext uri="{D42A27DB-BD31-4B8C-83A1-F6EECF244321}">
                <p14:modId xmlns:p14="http://schemas.microsoft.com/office/powerpoint/2010/main" val="323355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7471189"/>
                    </a:ext>
                  </a:extLst>
                </a:gridCol>
                <a:gridCol w="1152144">
                  <a:extLst>
                    <a:ext uri="{9D8B030D-6E8A-4147-A177-3AD203B41FA5}">
                      <a16:colId xmlns:a16="http://schemas.microsoft.com/office/drawing/2014/main" val="1403715841"/>
                    </a:ext>
                  </a:extLst>
                </a:gridCol>
                <a:gridCol w="1152144">
                  <a:extLst>
                    <a:ext uri="{9D8B030D-6E8A-4147-A177-3AD203B41FA5}">
                      <a16:colId xmlns:a16="http://schemas.microsoft.com/office/drawing/2014/main" val="128634364"/>
                    </a:ext>
                  </a:extLst>
                </a:gridCol>
                <a:gridCol w="1152144">
                  <a:extLst>
                    <a:ext uri="{9D8B030D-6E8A-4147-A177-3AD203B41FA5}">
                      <a16:colId xmlns:a16="http://schemas.microsoft.com/office/drawing/2014/main" val="292756790"/>
                    </a:ext>
                  </a:extLst>
                </a:gridCol>
                <a:gridCol w="1152144">
                  <a:extLst>
                    <a:ext uri="{9D8B030D-6E8A-4147-A177-3AD203B41FA5}">
                      <a16:colId xmlns:a16="http://schemas.microsoft.com/office/drawing/2014/main" val="3709126645"/>
                    </a:ext>
                  </a:extLst>
                </a:gridCol>
                <a:gridCol w="1152144">
                  <a:extLst>
                    <a:ext uri="{9D8B030D-6E8A-4147-A177-3AD203B41FA5}">
                      <a16:colId xmlns:a16="http://schemas.microsoft.com/office/drawing/2014/main" val="353346984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91537946"/>
                  </a:ext>
                </a:extLst>
              </a:tr>
              <a:tr h="370840">
                <a:tc>
                  <a:txBody>
                    <a:bodyPr/>
                    <a:lstStyle/>
                    <a:p>
                      <a:r>
                        <a:rPr lang="en-US" sz="1000" b="1"/>
                        <a:t>@PHLYINS - 2026-08-03 12:43:01</a:t>
                      </a:r>
                      <a:r>
                        <a:rPr lang="en-US" sz="1000"/>
                        <a:t>
 RT @Phillies: For the 490 runs scored so far this season, @PHLYINS has donated ,000 to @PhilsCharities!
🔗: https://t.co/FTYNAz4LyB https://t.co/JF4sO9vZwR</a:t>
                      </a:r>
                    </a:p>
                  </a:txBody>
                  <a:tcPr/>
                </a:tc>
                <a:tc>
                  <a:txBody>
                    <a:bodyPr/>
                    <a:lstStyle/>
                    <a:p>
                      <a:r>
                        <a:rPr lang="en-US" sz="1000"/>
                        <a:t>26</a:t>
                      </a:r>
                    </a:p>
                  </a:txBody>
                  <a:tcPr/>
                </a:tc>
                <a:tc>
                  <a:txBody>
                    <a:bodyPr/>
                    <a:lstStyle/>
                    <a:p>
                      <a:r>
                        <a:rPr lang="en-US" sz="1000"/>
                        <a:t>343</a:t>
                      </a:r>
                    </a:p>
                  </a:txBody>
                  <a:tcPr/>
                </a:tc>
                <a:tc>
                  <a:txBody>
                    <a:bodyPr/>
                    <a:lstStyle/>
                    <a:p>
                      <a:r>
                        <a:rPr lang="en-US" sz="1000"/>
                        <a:t>16</a:t>
                      </a:r>
                    </a:p>
                  </a:txBody>
                  <a:tcPr/>
                </a:tc>
                <a:tc>
                  <a:txBody>
                    <a:bodyPr/>
                    <a:lstStyle/>
                    <a:p>
                      <a:r>
                        <a:rPr lang="en-US" sz="1000"/>
                        <a:t>385</a:t>
                      </a:r>
                    </a:p>
                  </a:txBody>
                  <a:tcPr/>
                </a:tc>
                <a:tc>
                  <a:txBody>
                    <a:bodyPr/>
                    <a:lstStyle/>
                    <a:p>
                      <a:r>
                        <a:rPr lang="en-US" sz="1000"/>
                        <a:t>n/a</a:t>
                      </a:r>
                    </a:p>
                  </a:txBody>
                  <a:tcPr/>
                </a:tc>
                <a:extLst>
                  <a:ext uri="{0D108BD9-81ED-4DB2-BD59-A6C34878D82A}">
                    <a16:rowId xmlns:a16="http://schemas.microsoft.com/office/drawing/2014/main" val="37108336"/>
                  </a:ext>
                </a:extLst>
              </a:tr>
            </a:tbl>
          </a:graphicData>
        </a:graphic>
      </p:graphicFrame>
      <p:sp>
        <p:nvSpPr>
          <p:cNvPr id="4" name="Text Placeholder 3">
            <a:extLst>
              <a:ext uri="{FF2B5EF4-FFF2-40B4-BE49-F238E27FC236}">
                <a16:creationId xmlns:a16="http://schemas.microsoft.com/office/drawing/2014/main" id="{43FE4F70-6740-40AC-8082-09CCD007A621}"/>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511372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861F-58F2-4495-A4B7-AECA5831242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4AA50BE-E691-4192-885D-EFBA04BA52E8}"/>
              </a:ext>
            </a:extLst>
          </p:cNvPr>
          <p:cNvGraphicFramePr>
            <a:graphicFrameLocks noGrp="1"/>
          </p:cNvGraphicFramePr>
          <p:nvPr>
            <p:ph type="tbl" sz="quarter" idx="13"/>
            <p:extLst>
              <p:ext uri="{D42A27DB-BD31-4B8C-83A1-F6EECF244321}">
                <p14:modId xmlns:p14="http://schemas.microsoft.com/office/powerpoint/2010/main" val="248524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38936231"/>
                    </a:ext>
                  </a:extLst>
                </a:gridCol>
                <a:gridCol w="576072">
                  <a:extLst>
                    <a:ext uri="{9D8B030D-6E8A-4147-A177-3AD203B41FA5}">
                      <a16:colId xmlns:a16="http://schemas.microsoft.com/office/drawing/2014/main" val="744552207"/>
                    </a:ext>
                  </a:extLst>
                </a:gridCol>
                <a:gridCol w="576072">
                  <a:extLst>
                    <a:ext uri="{9D8B030D-6E8A-4147-A177-3AD203B41FA5}">
                      <a16:colId xmlns:a16="http://schemas.microsoft.com/office/drawing/2014/main" val="4171962856"/>
                    </a:ext>
                  </a:extLst>
                </a:gridCol>
                <a:gridCol w="576072">
                  <a:extLst>
                    <a:ext uri="{9D8B030D-6E8A-4147-A177-3AD203B41FA5}">
                      <a16:colId xmlns:a16="http://schemas.microsoft.com/office/drawing/2014/main" val="3253279766"/>
                    </a:ext>
                  </a:extLst>
                </a:gridCol>
                <a:gridCol w="576072">
                  <a:extLst>
                    <a:ext uri="{9D8B030D-6E8A-4147-A177-3AD203B41FA5}">
                      <a16:colId xmlns:a16="http://schemas.microsoft.com/office/drawing/2014/main" val="3495785054"/>
                    </a:ext>
                  </a:extLst>
                </a:gridCol>
                <a:gridCol w="576072">
                  <a:extLst>
                    <a:ext uri="{9D8B030D-6E8A-4147-A177-3AD203B41FA5}">
                      <a16:colId xmlns:a16="http://schemas.microsoft.com/office/drawing/2014/main" val="2377532860"/>
                    </a:ext>
                  </a:extLst>
                </a:gridCol>
                <a:gridCol w="576072">
                  <a:extLst>
                    <a:ext uri="{9D8B030D-6E8A-4147-A177-3AD203B41FA5}">
                      <a16:colId xmlns:a16="http://schemas.microsoft.com/office/drawing/2014/main" val="1570261922"/>
                    </a:ext>
                  </a:extLst>
                </a:gridCol>
                <a:gridCol w="576072">
                  <a:extLst>
                    <a:ext uri="{9D8B030D-6E8A-4147-A177-3AD203B41FA5}">
                      <a16:colId xmlns:a16="http://schemas.microsoft.com/office/drawing/2014/main" val="633329498"/>
                    </a:ext>
                  </a:extLst>
                </a:gridCol>
                <a:gridCol w="576072">
                  <a:extLst>
                    <a:ext uri="{9D8B030D-6E8A-4147-A177-3AD203B41FA5}">
                      <a16:colId xmlns:a16="http://schemas.microsoft.com/office/drawing/2014/main" val="3026984946"/>
                    </a:ext>
                  </a:extLst>
                </a:gridCol>
                <a:gridCol w="576072">
                  <a:extLst>
                    <a:ext uri="{9D8B030D-6E8A-4147-A177-3AD203B41FA5}">
                      <a16:colId xmlns:a16="http://schemas.microsoft.com/office/drawing/2014/main" val="1030847149"/>
                    </a:ext>
                  </a:extLst>
                </a:gridCol>
                <a:gridCol w="576072">
                  <a:extLst>
                    <a:ext uri="{9D8B030D-6E8A-4147-A177-3AD203B41FA5}">
                      <a16:colId xmlns:a16="http://schemas.microsoft.com/office/drawing/2014/main" val="1547161018"/>
                    </a:ext>
                  </a:extLst>
                </a:gridCol>
                <a:gridCol w="576072">
                  <a:extLst>
                    <a:ext uri="{9D8B030D-6E8A-4147-A177-3AD203B41FA5}">
                      <a16:colId xmlns:a16="http://schemas.microsoft.com/office/drawing/2014/main" val="4258199700"/>
                    </a:ext>
                  </a:extLst>
                </a:gridCol>
                <a:gridCol w="576072">
                  <a:extLst>
                    <a:ext uri="{9D8B030D-6E8A-4147-A177-3AD203B41FA5}">
                      <a16:colId xmlns:a16="http://schemas.microsoft.com/office/drawing/2014/main" val="25036631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29054328"/>
                  </a:ext>
                </a:extLst>
              </a:tr>
              <a:tr h="370840">
                <a:tc>
                  <a:txBody>
                    <a:bodyPr/>
                    <a:lstStyle/>
                    <a:p>
                      <a:r>
                        <a:rPr lang="en-US" sz="1000"/>
                        <a:t>58449</a:t>
                      </a:r>
                    </a:p>
                  </a:txBody>
                  <a:tcPr/>
                </a:tc>
                <a:tc>
                  <a:txBody>
                    <a:bodyPr/>
                    <a:lstStyle/>
                    <a:p>
                      <a:r>
                        <a:rPr lang="en-US" sz="1000"/>
                        <a:t>407</a:t>
                      </a:r>
                    </a:p>
                  </a:txBody>
                  <a:tcPr/>
                </a:tc>
                <a:tc>
                  <a:txBody>
                    <a:bodyPr/>
                    <a:lstStyle/>
                    <a:p>
                      <a:r>
                        <a:rPr lang="en-US" sz="1000"/>
                        <a:t>20</a:t>
                      </a:r>
                    </a:p>
                  </a:txBody>
                  <a:tcPr/>
                </a:tc>
                <a:tc>
                  <a:txBody>
                    <a:bodyPr/>
                    <a:lstStyle/>
                    <a:p>
                      <a:r>
                        <a:rPr lang="en-US" sz="1000"/>
                        <a:t>1691</a:t>
                      </a:r>
                    </a:p>
                  </a:txBody>
                  <a:tcPr/>
                </a:tc>
                <a:tc>
                  <a:txBody>
                    <a:bodyPr/>
                    <a:lstStyle/>
                    <a:p>
                      <a:r>
                        <a:rPr lang="en-US" sz="1000"/>
                        <a:t>84.55</a:t>
                      </a:r>
                    </a:p>
                  </a:txBody>
                  <a:tcPr/>
                </a:tc>
                <a:tc>
                  <a:txBody>
                    <a:bodyPr/>
                    <a:lstStyle/>
                    <a:p>
                      <a:r>
                        <a:rPr lang="en-US" sz="1000"/>
                        <a:t>37</a:t>
                      </a:r>
                    </a:p>
                  </a:txBody>
                  <a:tcPr/>
                </a:tc>
                <a:tc>
                  <a:txBody>
                    <a:bodyPr/>
                    <a:lstStyle/>
                    <a:p>
                      <a:r>
                        <a:rPr lang="en-US" sz="1000"/>
                        <a:t>73</a:t>
                      </a:r>
                    </a:p>
                  </a:txBody>
                  <a:tcPr/>
                </a:tc>
                <a:tc>
                  <a:txBody>
                    <a:bodyPr/>
                    <a:lstStyle/>
                    <a:p>
                      <a:r>
                        <a:rPr lang="en-US" sz="1000"/>
                        <a:t>3.65</a:t>
                      </a:r>
                    </a:p>
                  </a:txBody>
                  <a:tcPr/>
                </a:tc>
                <a:tc>
                  <a:txBody>
                    <a:bodyPr/>
                    <a:lstStyle/>
                    <a:p>
                      <a:r>
                        <a:rPr lang="en-US" sz="1000"/>
                        <a:t>24374</a:t>
                      </a:r>
                    </a:p>
                  </a:txBody>
                  <a:tcPr/>
                </a:tc>
                <a:tc>
                  <a:txBody>
                    <a:bodyPr/>
                    <a:lstStyle/>
                    <a:p>
                      <a:r>
                        <a:rPr lang="en-US" sz="1000"/>
                        <a:t>1218.7</a:t>
                      </a:r>
                    </a:p>
                  </a:txBody>
                  <a:tcPr/>
                </a:tc>
                <a:tc>
                  <a:txBody>
                    <a:bodyPr/>
                    <a:lstStyle/>
                    <a:p>
                      <a:r>
                        <a:rPr lang="en-US" sz="1000"/>
                        <a:t>68083</a:t>
                      </a:r>
                    </a:p>
                  </a:txBody>
                  <a:tcPr/>
                </a:tc>
                <a:tc>
                  <a:txBody>
                    <a:bodyPr/>
                    <a:lstStyle/>
                    <a:p>
                      <a:r>
                        <a:rPr lang="en-US" sz="1000"/>
                        <a:t>3404.15</a:t>
                      </a:r>
                    </a:p>
                  </a:txBody>
                  <a:tcPr/>
                </a:tc>
                <a:tc>
                  <a:txBody>
                    <a:bodyPr/>
                    <a:lstStyle/>
                    <a:p>
                      <a:r>
                        <a:rPr lang="en-US" sz="1000"/>
                        <a:t>24.77669759903 %</a:t>
                      </a:r>
                    </a:p>
                  </a:txBody>
                  <a:tcPr/>
                </a:tc>
                <a:extLst>
                  <a:ext uri="{0D108BD9-81ED-4DB2-BD59-A6C34878D82A}">
                    <a16:rowId xmlns:a16="http://schemas.microsoft.com/office/drawing/2014/main" val="4163385289"/>
                  </a:ext>
                </a:extLst>
              </a:tr>
            </a:tbl>
          </a:graphicData>
        </a:graphic>
      </p:graphicFrame>
      <p:sp>
        <p:nvSpPr>
          <p:cNvPr id="4" name="Text Placeholder 3">
            <a:extLst>
              <a:ext uri="{FF2B5EF4-FFF2-40B4-BE49-F238E27FC236}">
                <a16:creationId xmlns:a16="http://schemas.microsoft.com/office/drawing/2014/main" id="{F2697C55-B390-4807-A21B-02A0099EEFB9}"/>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2268312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A2D1-9D41-4742-985B-CC4571C1ADD9}"/>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F9F8A47-97DA-45DC-A12E-D4EA32E6E4E5}"/>
              </a:ext>
            </a:extLst>
          </p:cNvPr>
          <p:cNvGraphicFramePr>
            <a:graphicFrameLocks noGrp="1"/>
          </p:cNvGraphicFramePr>
          <p:nvPr>
            <p:ph type="chart" sz="quarter" idx="13"/>
            <p:extLst>
              <p:ext uri="{D42A27DB-BD31-4B8C-83A1-F6EECF244321}">
                <p14:modId xmlns:p14="http://schemas.microsoft.com/office/powerpoint/2010/main" val="4218882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52D14-D53B-4C6A-AD2D-F4CEE48B932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95A2D34-427D-4B95-B048-89CA10DC0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28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AEBE7-B7B2-421D-BFE1-02DD24512A34}"/>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974E5F1-24E9-4C25-9ABA-A2DD485DBE3D}"/>
              </a:ext>
            </a:extLst>
          </p:cNvPr>
          <p:cNvGraphicFramePr>
            <a:graphicFrameLocks noGrp="1"/>
          </p:cNvGraphicFramePr>
          <p:nvPr>
            <p:ph type="chart" sz="quarter" idx="13"/>
            <p:extLst>
              <p:ext uri="{D42A27DB-BD31-4B8C-83A1-F6EECF244321}">
                <p14:modId xmlns:p14="http://schemas.microsoft.com/office/powerpoint/2010/main" val="3145648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949F4-2B7A-41CB-9585-47B0457FA9C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E747041-C769-4DD8-878D-C91A9A1A12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361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D6AB-8842-43A3-A13D-8B039596184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52DF0EE5-A34A-4168-9E8A-A183A3ED2540}"/>
              </a:ext>
            </a:extLst>
          </p:cNvPr>
          <p:cNvGraphicFramePr>
            <a:graphicFrameLocks noGrp="1"/>
          </p:cNvGraphicFramePr>
          <p:nvPr>
            <p:ph type="chart" sz="quarter" idx="13"/>
            <p:extLst>
              <p:ext uri="{D42A27DB-BD31-4B8C-83A1-F6EECF244321}">
                <p14:modId xmlns:p14="http://schemas.microsoft.com/office/powerpoint/2010/main" val="880129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A99EBF-5672-4455-887E-78B10D4D858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096B47B-1532-41B3-9633-C51F953E1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460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A3F10-DFFA-4C29-A4F2-DB97EF422ED7}"/>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7DC898B4-E5FD-4402-98B5-BB22CFFF3D6E}"/>
              </a:ext>
            </a:extLst>
          </p:cNvPr>
          <p:cNvGraphicFramePr>
            <a:graphicFrameLocks noGrp="1"/>
          </p:cNvGraphicFramePr>
          <p:nvPr>
            <p:ph type="chart" sz="quarter" idx="13"/>
            <p:extLst>
              <p:ext uri="{D42A27DB-BD31-4B8C-83A1-F6EECF244321}">
                <p14:modId xmlns:p14="http://schemas.microsoft.com/office/powerpoint/2010/main" val="55676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54AEF-A282-44E6-B970-2E6F9011430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60E5AF6-49AE-4DF1-ACCF-B2BDDB338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908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19EC3-30D9-4C6C-8F6E-5876375D62BB}"/>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C558507D-5D41-4FF4-84E8-43AE3E149122}"/>
              </a:ext>
            </a:extLst>
          </p:cNvPr>
          <p:cNvGraphicFramePr>
            <a:graphicFrameLocks noGrp="1"/>
          </p:cNvGraphicFramePr>
          <p:nvPr>
            <p:ph type="tbl" sz="quarter" idx="13"/>
            <p:extLst>
              <p:ext uri="{D42A27DB-BD31-4B8C-83A1-F6EECF244321}">
                <p14:modId xmlns:p14="http://schemas.microsoft.com/office/powerpoint/2010/main" val="1446811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56827549"/>
                    </a:ext>
                  </a:extLst>
                </a:gridCol>
                <a:gridCol w="905256">
                  <a:extLst>
                    <a:ext uri="{9D8B030D-6E8A-4147-A177-3AD203B41FA5}">
                      <a16:colId xmlns:a16="http://schemas.microsoft.com/office/drawing/2014/main" val="3109476333"/>
                    </a:ext>
                  </a:extLst>
                </a:gridCol>
                <a:gridCol w="576072">
                  <a:extLst>
                    <a:ext uri="{9D8B030D-6E8A-4147-A177-3AD203B41FA5}">
                      <a16:colId xmlns:a16="http://schemas.microsoft.com/office/drawing/2014/main" val="2554664505"/>
                    </a:ext>
                  </a:extLst>
                </a:gridCol>
                <a:gridCol w="576072">
                  <a:extLst>
                    <a:ext uri="{9D8B030D-6E8A-4147-A177-3AD203B41FA5}">
                      <a16:colId xmlns:a16="http://schemas.microsoft.com/office/drawing/2014/main" val="806373631"/>
                    </a:ext>
                  </a:extLst>
                </a:gridCol>
                <a:gridCol w="576072">
                  <a:extLst>
                    <a:ext uri="{9D8B030D-6E8A-4147-A177-3AD203B41FA5}">
                      <a16:colId xmlns:a16="http://schemas.microsoft.com/office/drawing/2014/main" val="339804975"/>
                    </a:ext>
                  </a:extLst>
                </a:gridCol>
                <a:gridCol w="576072">
                  <a:extLst>
                    <a:ext uri="{9D8B030D-6E8A-4147-A177-3AD203B41FA5}">
                      <a16:colId xmlns:a16="http://schemas.microsoft.com/office/drawing/2014/main" val="1727538166"/>
                    </a:ext>
                  </a:extLst>
                </a:gridCol>
                <a:gridCol w="576072">
                  <a:extLst>
                    <a:ext uri="{9D8B030D-6E8A-4147-A177-3AD203B41FA5}">
                      <a16:colId xmlns:a16="http://schemas.microsoft.com/office/drawing/2014/main" val="855217238"/>
                    </a:ext>
                  </a:extLst>
                </a:gridCol>
                <a:gridCol w="576072">
                  <a:extLst>
                    <a:ext uri="{9D8B030D-6E8A-4147-A177-3AD203B41FA5}">
                      <a16:colId xmlns:a16="http://schemas.microsoft.com/office/drawing/2014/main" val="3688354009"/>
                    </a:ext>
                  </a:extLst>
                </a:gridCol>
                <a:gridCol w="576072">
                  <a:extLst>
                    <a:ext uri="{9D8B030D-6E8A-4147-A177-3AD203B41FA5}">
                      <a16:colId xmlns:a16="http://schemas.microsoft.com/office/drawing/2014/main" val="1891644174"/>
                    </a:ext>
                  </a:extLst>
                </a:gridCol>
                <a:gridCol w="576072">
                  <a:extLst>
                    <a:ext uri="{9D8B030D-6E8A-4147-A177-3AD203B41FA5}">
                      <a16:colId xmlns:a16="http://schemas.microsoft.com/office/drawing/2014/main" val="1386130667"/>
                    </a:ext>
                  </a:extLst>
                </a:gridCol>
                <a:gridCol w="576072">
                  <a:extLst>
                    <a:ext uri="{9D8B030D-6E8A-4147-A177-3AD203B41FA5}">
                      <a16:colId xmlns:a16="http://schemas.microsoft.com/office/drawing/2014/main" val="195104287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889552417"/>
                  </a:ext>
                </a:extLst>
              </a:tr>
              <a:tr h="370840">
                <a:tc>
                  <a:txBody>
                    <a:bodyPr/>
                    <a:lstStyle/>
                    <a:p>
                      <a:r>
                        <a:rPr lang="en-US" sz="1000"/>
                        <a:t>08/05/2026 13:03:00</a:t>
                      </a:r>
                    </a:p>
                  </a:txBody>
                  <a:tcPr/>
                </a:tc>
                <a:tc>
                  <a:txBody>
                    <a:bodyPr/>
                    <a:lstStyle/>
                    <a:p>
                      <a:r>
                        <a:rPr lang="en-US" sz="1000"/>
                        <a:t>08/05/2026 13:03:00</a:t>
                      </a:r>
                    </a:p>
                  </a:txBody>
                  <a:tcPr/>
                </a:tc>
                <a:tc>
                  <a:txBody>
                    <a:bodyPr/>
                    <a:lstStyle/>
                    <a:p>
                      <a:r>
                        <a:rPr lang="en-US" sz="1000"/>
                        <a:t>Gallery</a:t>
                      </a:r>
                    </a:p>
                  </a:txBody>
                  <a:tcPr/>
                </a:tc>
                <a:tc>
                  <a:txBody>
                    <a:bodyPr/>
                    <a:lstStyle/>
                    <a:p>
                      <a:r>
                        <a:rPr lang="en-US" sz="1000"/>
                        <a:t>235</a:t>
                      </a:r>
                    </a:p>
                  </a:txBody>
                  <a:tcPr/>
                </a:tc>
                <a:tc>
                  <a:txBody>
                    <a:bodyPr/>
                    <a:lstStyle/>
                    <a:p>
                      <a:r>
                        <a:rPr lang="en-US" sz="1000"/>
                        <a:t>3</a:t>
                      </a:r>
                    </a:p>
                  </a:txBody>
                  <a:tcPr/>
                </a:tc>
                <a:tc>
                  <a:txBody>
                    <a:bodyPr/>
                    <a:lstStyle/>
                    <a:p>
                      <a:r>
                        <a:rPr lang="en-US" sz="1000"/>
                        <a:t>2</a:t>
                      </a:r>
                    </a:p>
                  </a:txBody>
                  <a:tcPr/>
                </a:tc>
                <a:tc>
                  <a:txBody>
                    <a:bodyPr/>
                    <a:lstStyle/>
                    <a:p>
                      <a:r>
                        <a:rPr lang="en-US" sz="1000"/>
                        <a:t>5357</a:t>
                      </a:r>
                    </a:p>
                  </a:txBody>
                  <a:tcPr/>
                </a:tc>
                <a:tc>
                  <a:txBody>
                    <a:bodyPr/>
                    <a:lstStyle/>
                    <a:p>
                      <a:r>
                        <a:rPr lang="en-US" sz="1000"/>
                        <a:t>47.65 %</a:t>
                      </a:r>
                    </a:p>
                  </a:txBody>
                  <a:tcPr/>
                </a:tc>
                <a:tc>
                  <a:txBody>
                    <a:bodyPr/>
                    <a:lstStyle/>
                    <a:p>
                      <a:r>
                        <a:rPr lang="en-US" sz="1000"/>
                        <a:t>11745</a:t>
                      </a:r>
                    </a:p>
                  </a:txBody>
                  <a:tcPr/>
                </a:tc>
                <a:tc>
                  <a:txBody>
                    <a:bodyPr/>
                    <a:lstStyle/>
                    <a:p>
                      <a:r>
                        <a:rPr lang="en-US" sz="1000"/>
                        <a:t>6487</a:t>
                      </a:r>
                    </a:p>
                  </a:txBody>
                  <a:tcPr/>
                </a:tc>
                <a:tc>
                  <a:txBody>
                    <a:bodyPr/>
                    <a:lstStyle/>
                    <a:p>
                      <a:r>
                        <a:rPr lang="en-US" sz="1000"/>
                        <a:t>n/a</a:t>
                      </a:r>
                    </a:p>
                  </a:txBody>
                  <a:tcPr/>
                </a:tc>
                <a:extLst>
                  <a:ext uri="{0D108BD9-81ED-4DB2-BD59-A6C34878D82A}">
                    <a16:rowId xmlns:a16="http://schemas.microsoft.com/office/drawing/2014/main" val="1180703644"/>
                  </a:ext>
                </a:extLst>
              </a:tr>
              <a:tr h="370840">
                <a:tc>
                  <a:txBody>
                    <a:bodyPr/>
                    <a:lstStyle/>
                    <a:p>
                      <a:r>
                        <a:rPr lang="en-US" sz="1000"/>
                        <a:t>08/07/2026 14:02:01</a:t>
                      </a:r>
                    </a:p>
                  </a:txBody>
                  <a:tcPr/>
                </a:tc>
                <a:tc>
                  <a:txBody>
                    <a:bodyPr/>
                    <a:lstStyle/>
                    <a:p>
                      <a:r>
                        <a:rPr lang="en-US" sz="1000"/>
                        <a:t>08/07/2026 14:02:01</a:t>
                      </a:r>
                    </a:p>
                  </a:txBody>
                  <a:tcPr/>
                </a:tc>
                <a:tc>
                  <a:txBody>
                    <a:bodyPr/>
                    <a:lstStyle/>
                    <a:p>
                      <a:r>
                        <a:rPr lang="en-US" sz="1000"/>
                        <a:t>Gallery</a:t>
                      </a:r>
                    </a:p>
                  </a:txBody>
                  <a:tcPr/>
                </a:tc>
                <a:tc>
                  <a:txBody>
                    <a:bodyPr/>
                    <a:lstStyle/>
                    <a:p>
                      <a:r>
                        <a:rPr lang="en-US" sz="1000"/>
                        <a:t>235</a:t>
                      </a:r>
                    </a:p>
                  </a:txBody>
                  <a:tcPr/>
                </a:tc>
                <a:tc>
                  <a:txBody>
                    <a:bodyPr/>
                    <a:lstStyle/>
                    <a:p>
                      <a:r>
                        <a:rPr lang="en-US" sz="1000"/>
                        <a:t>10</a:t>
                      </a:r>
                    </a:p>
                  </a:txBody>
                  <a:tcPr/>
                </a:tc>
                <a:tc>
                  <a:txBody>
                    <a:bodyPr/>
                    <a:lstStyle/>
                    <a:p>
                      <a:r>
                        <a:rPr lang="en-US" sz="1000"/>
                        <a:t>23</a:t>
                      </a:r>
                    </a:p>
                  </a:txBody>
                  <a:tcPr/>
                </a:tc>
                <a:tc>
                  <a:txBody>
                    <a:bodyPr/>
                    <a:lstStyle/>
                    <a:p>
                      <a:r>
                        <a:rPr lang="en-US" sz="1000"/>
                        <a:t>4998</a:t>
                      </a:r>
                    </a:p>
                  </a:txBody>
                  <a:tcPr/>
                </a:tc>
                <a:tc>
                  <a:txBody>
                    <a:bodyPr/>
                    <a:lstStyle/>
                    <a:p>
                      <a:r>
                        <a:rPr lang="en-US" sz="1000"/>
                        <a:t>69.44 %</a:t>
                      </a:r>
                    </a:p>
                  </a:txBody>
                  <a:tcPr/>
                </a:tc>
                <a:tc>
                  <a:txBody>
                    <a:bodyPr/>
                    <a:lstStyle/>
                    <a:p>
                      <a:r>
                        <a:rPr lang="en-US" sz="1000"/>
                        <a:t>7584</a:t>
                      </a:r>
                    </a:p>
                  </a:txBody>
                  <a:tcPr/>
                </a:tc>
                <a:tc>
                  <a:txBody>
                    <a:bodyPr/>
                    <a:lstStyle/>
                    <a:p>
                      <a:r>
                        <a:rPr lang="en-US" sz="1000"/>
                        <a:t>3832</a:t>
                      </a:r>
                    </a:p>
                  </a:txBody>
                  <a:tcPr/>
                </a:tc>
                <a:tc>
                  <a:txBody>
                    <a:bodyPr/>
                    <a:lstStyle/>
                    <a:p>
                      <a:r>
                        <a:rPr lang="en-US" sz="1000"/>
                        <a:t>n/a</a:t>
                      </a:r>
                    </a:p>
                  </a:txBody>
                  <a:tcPr/>
                </a:tc>
                <a:extLst>
                  <a:ext uri="{0D108BD9-81ED-4DB2-BD59-A6C34878D82A}">
                    <a16:rowId xmlns:a16="http://schemas.microsoft.com/office/drawing/2014/main" val="192782223"/>
                  </a:ext>
                </a:extLst>
              </a:tr>
              <a:tr h="370840">
                <a:tc>
                  <a:txBody>
                    <a:bodyPr/>
                    <a:lstStyle/>
                    <a:p>
                      <a:r>
                        <a:rPr lang="en-US" sz="1000"/>
                        <a:t>08/14/2026 12:01:19</a:t>
                      </a:r>
                    </a:p>
                  </a:txBody>
                  <a:tcPr/>
                </a:tc>
                <a:tc>
                  <a:txBody>
                    <a:bodyPr/>
                    <a:lstStyle/>
                    <a:p>
                      <a:r>
                        <a:rPr lang="en-US" sz="1000"/>
                        <a:t>08/14/2026 12:01:19</a:t>
                      </a:r>
                    </a:p>
                  </a:txBody>
                  <a:tcPr/>
                </a:tc>
                <a:tc>
                  <a:txBody>
                    <a:bodyPr/>
                    <a:lstStyle/>
                    <a:p>
                      <a:r>
                        <a:rPr lang="en-US" sz="1000"/>
                        <a:t>Gallery</a:t>
                      </a:r>
                    </a:p>
                  </a:txBody>
                  <a:tcPr/>
                </a:tc>
                <a:tc>
                  <a:txBody>
                    <a:bodyPr/>
                    <a:lstStyle/>
                    <a:p>
                      <a:r>
                        <a:rPr lang="en-US" sz="1000"/>
                        <a:t>166</a:t>
                      </a:r>
                    </a:p>
                  </a:txBody>
                  <a:tcPr/>
                </a:tc>
                <a:tc>
                  <a:txBody>
                    <a:bodyPr/>
                    <a:lstStyle/>
                    <a:p>
                      <a:r>
                        <a:rPr lang="en-US" sz="1000"/>
                        <a:t>3</a:t>
                      </a:r>
                    </a:p>
                  </a:txBody>
                  <a:tcPr/>
                </a:tc>
                <a:tc>
                  <a:txBody>
                    <a:bodyPr/>
                    <a:lstStyle/>
                    <a:p>
                      <a:r>
                        <a:rPr lang="en-US" sz="1000"/>
                        <a:t>5</a:t>
                      </a:r>
                    </a:p>
                  </a:txBody>
                  <a:tcPr/>
                </a:tc>
                <a:tc>
                  <a:txBody>
                    <a:bodyPr/>
                    <a:lstStyle/>
                    <a:p>
                      <a:r>
                        <a:rPr lang="en-US" sz="1000"/>
                        <a:t>3886</a:t>
                      </a:r>
                    </a:p>
                  </a:txBody>
                  <a:tcPr/>
                </a:tc>
                <a:tc>
                  <a:txBody>
                    <a:bodyPr/>
                    <a:lstStyle/>
                    <a:p>
                      <a:r>
                        <a:rPr lang="en-US" sz="1000"/>
                        <a:t>54.26 %</a:t>
                      </a:r>
                    </a:p>
                  </a:txBody>
                  <a:tcPr/>
                </a:tc>
                <a:tc>
                  <a:txBody>
                    <a:bodyPr/>
                    <a:lstStyle/>
                    <a:p>
                      <a:r>
                        <a:rPr lang="en-US" sz="1000"/>
                        <a:t>7483</a:t>
                      </a:r>
                    </a:p>
                  </a:txBody>
                  <a:tcPr/>
                </a:tc>
                <a:tc>
                  <a:txBody>
                    <a:bodyPr/>
                    <a:lstStyle/>
                    <a:p>
                      <a:r>
                        <a:rPr lang="en-US" sz="1000"/>
                        <a:t>4057</a:t>
                      </a:r>
                    </a:p>
                  </a:txBody>
                  <a:tcPr/>
                </a:tc>
                <a:tc>
                  <a:txBody>
                    <a:bodyPr/>
                    <a:lstStyle/>
                    <a:p>
                      <a:r>
                        <a:rPr lang="en-US" sz="1000"/>
                        <a:t>n/a</a:t>
                      </a:r>
                    </a:p>
                  </a:txBody>
                  <a:tcPr/>
                </a:tc>
                <a:extLst>
                  <a:ext uri="{0D108BD9-81ED-4DB2-BD59-A6C34878D82A}">
                    <a16:rowId xmlns:a16="http://schemas.microsoft.com/office/drawing/2014/main" val="3549053768"/>
                  </a:ext>
                </a:extLst>
              </a:tr>
              <a:tr h="370840">
                <a:tc>
                  <a:txBody>
                    <a:bodyPr/>
                    <a:lstStyle/>
                    <a:p>
                      <a:r>
                        <a:rPr lang="en-US" sz="1000"/>
                        <a:t>08/06/2026 13:50:02</a:t>
                      </a:r>
                    </a:p>
                  </a:txBody>
                  <a:tcPr/>
                </a:tc>
                <a:tc>
                  <a:txBody>
                    <a:bodyPr/>
                    <a:lstStyle/>
                    <a:p>
                      <a:r>
                        <a:rPr lang="en-US" sz="1000"/>
                        <a:t>08/06/2026 13:50:02</a:t>
                      </a:r>
                    </a:p>
                  </a:txBody>
                  <a:tcPr/>
                </a:tc>
                <a:tc>
                  <a:txBody>
                    <a:bodyPr/>
                    <a:lstStyle/>
                    <a:p>
                      <a:r>
                        <a:rPr lang="en-US" sz="1000"/>
                        <a:t>Gallery</a:t>
                      </a:r>
                    </a:p>
                  </a:txBody>
                  <a:tcPr/>
                </a:tc>
                <a:tc>
                  <a:txBody>
                    <a:bodyPr/>
                    <a:lstStyle/>
                    <a:p>
                      <a:r>
                        <a:rPr lang="en-US" sz="1000"/>
                        <a:t>133</a:t>
                      </a:r>
                    </a:p>
                  </a:txBody>
                  <a:tcPr/>
                </a:tc>
                <a:tc>
                  <a:txBody>
                    <a:bodyPr/>
                    <a:lstStyle/>
                    <a:p>
                      <a:r>
                        <a:rPr lang="en-US" sz="1000"/>
                        <a:t>1</a:t>
                      </a:r>
                    </a:p>
                  </a:txBody>
                  <a:tcPr/>
                </a:tc>
                <a:tc>
                  <a:txBody>
                    <a:bodyPr/>
                    <a:lstStyle/>
                    <a:p>
                      <a:r>
                        <a:rPr lang="en-US" sz="1000"/>
                        <a:t>4</a:t>
                      </a:r>
                    </a:p>
                  </a:txBody>
                  <a:tcPr/>
                </a:tc>
                <a:tc>
                  <a:txBody>
                    <a:bodyPr/>
                    <a:lstStyle/>
                    <a:p>
                      <a:r>
                        <a:rPr lang="en-US" sz="1000"/>
                        <a:t>1348</a:t>
                      </a:r>
                    </a:p>
                  </a:txBody>
                  <a:tcPr/>
                </a:tc>
                <a:tc>
                  <a:txBody>
                    <a:bodyPr/>
                    <a:lstStyle/>
                    <a:p>
                      <a:r>
                        <a:rPr lang="en-US" sz="1000"/>
                        <a:t>21.51 %</a:t>
                      </a:r>
                    </a:p>
                  </a:txBody>
                  <a:tcPr/>
                </a:tc>
                <a:tc>
                  <a:txBody>
                    <a:bodyPr/>
                    <a:lstStyle/>
                    <a:p>
                      <a:r>
                        <a:rPr lang="en-US" sz="1000"/>
                        <a:t>6908</a:t>
                      </a:r>
                    </a:p>
                  </a:txBody>
                  <a:tcPr/>
                </a:tc>
                <a:tc>
                  <a:txBody>
                    <a:bodyPr/>
                    <a:lstStyle/>
                    <a:p>
                      <a:r>
                        <a:rPr lang="en-US" sz="1000"/>
                        <a:t>3928</a:t>
                      </a:r>
                    </a:p>
                  </a:txBody>
                  <a:tcPr/>
                </a:tc>
                <a:tc>
                  <a:txBody>
                    <a:bodyPr/>
                    <a:lstStyle/>
                    <a:p>
                      <a:r>
                        <a:rPr lang="en-US" sz="1000"/>
                        <a:t>n/a</a:t>
                      </a:r>
                    </a:p>
                  </a:txBody>
                  <a:tcPr/>
                </a:tc>
                <a:extLst>
                  <a:ext uri="{0D108BD9-81ED-4DB2-BD59-A6C34878D82A}">
                    <a16:rowId xmlns:a16="http://schemas.microsoft.com/office/drawing/2014/main" val="4236976266"/>
                  </a:ext>
                </a:extLst>
              </a:tr>
              <a:tr h="370840">
                <a:tc>
                  <a:txBody>
                    <a:bodyPr/>
                    <a:lstStyle/>
                    <a:p>
                      <a:r>
                        <a:rPr lang="en-US" sz="1000"/>
                        <a:t>08/19/2026 10:15:02</a:t>
                      </a:r>
                    </a:p>
                  </a:txBody>
                  <a:tcPr/>
                </a:tc>
                <a:tc>
                  <a:txBody>
                    <a:bodyPr/>
                    <a:lstStyle/>
                    <a:p>
                      <a:r>
                        <a:rPr lang="en-US" sz="1000"/>
                        <a:t>08/19/2026 10:15:02</a:t>
                      </a:r>
                    </a:p>
                  </a:txBody>
                  <a:tcPr/>
                </a:tc>
                <a:tc>
                  <a:txBody>
                    <a:bodyPr/>
                    <a:lstStyle/>
                    <a:p>
                      <a:r>
                        <a:rPr lang="en-US" sz="1000"/>
                        <a:t>Gallery</a:t>
                      </a:r>
                    </a:p>
                  </a:txBody>
                  <a:tcPr/>
                </a:tc>
                <a:tc>
                  <a:txBody>
                    <a:bodyPr/>
                    <a:lstStyle/>
                    <a:p>
                      <a:r>
                        <a:rPr lang="en-US" sz="1000"/>
                        <a:t>118</a:t>
                      </a:r>
                    </a:p>
                  </a:txBody>
                  <a:tcPr/>
                </a:tc>
                <a:tc>
                  <a:txBody>
                    <a:bodyPr/>
                    <a:lstStyle/>
                    <a:p>
                      <a:r>
                        <a:rPr lang="en-US" sz="1000"/>
                        <a:t>2</a:t>
                      </a:r>
                    </a:p>
                  </a:txBody>
                  <a:tcPr/>
                </a:tc>
                <a:tc>
                  <a:txBody>
                    <a:bodyPr/>
                    <a:lstStyle/>
                    <a:p>
                      <a:r>
                        <a:rPr lang="en-US" sz="1000"/>
                        <a:t>1</a:t>
                      </a:r>
                    </a:p>
                  </a:txBody>
                  <a:tcPr/>
                </a:tc>
                <a:tc>
                  <a:txBody>
                    <a:bodyPr/>
                    <a:lstStyle/>
                    <a:p>
                      <a:r>
                        <a:rPr lang="en-US" sz="1000"/>
                        <a:t>5483</a:t>
                      </a:r>
                    </a:p>
                  </a:txBody>
                  <a:tcPr/>
                </a:tc>
                <a:tc>
                  <a:txBody>
                    <a:bodyPr/>
                    <a:lstStyle/>
                    <a:p>
                      <a:r>
                        <a:rPr lang="en-US" sz="1000"/>
                        <a:t>106.72 %</a:t>
                      </a:r>
                    </a:p>
                  </a:txBody>
                  <a:tcPr/>
                </a:tc>
                <a:tc>
                  <a:txBody>
                    <a:bodyPr/>
                    <a:lstStyle/>
                    <a:p>
                      <a:r>
                        <a:rPr lang="en-US" sz="1000"/>
                        <a:t>5251</a:t>
                      </a:r>
                    </a:p>
                  </a:txBody>
                  <a:tcPr/>
                </a:tc>
                <a:tc>
                  <a:txBody>
                    <a:bodyPr/>
                    <a:lstStyle/>
                    <a:p>
                      <a:r>
                        <a:rPr lang="en-US" sz="1000"/>
                        <a:t>3222</a:t>
                      </a:r>
                    </a:p>
                  </a:txBody>
                  <a:tcPr/>
                </a:tc>
                <a:tc>
                  <a:txBody>
                    <a:bodyPr/>
                    <a:lstStyle/>
                    <a:p>
                      <a:r>
                        <a:rPr lang="en-US" sz="1000"/>
                        <a:t>n/a</a:t>
                      </a:r>
                    </a:p>
                  </a:txBody>
                  <a:tcPr/>
                </a:tc>
                <a:extLst>
                  <a:ext uri="{0D108BD9-81ED-4DB2-BD59-A6C34878D82A}">
                    <a16:rowId xmlns:a16="http://schemas.microsoft.com/office/drawing/2014/main" val="1857333513"/>
                  </a:ext>
                </a:extLst>
              </a:tr>
            </a:tbl>
          </a:graphicData>
        </a:graphic>
      </p:graphicFrame>
      <p:sp>
        <p:nvSpPr>
          <p:cNvPr id="4" name="Text Placeholder 3">
            <a:extLst>
              <a:ext uri="{FF2B5EF4-FFF2-40B4-BE49-F238E27FC236}">
                <a16:creationId xmlns:a16="http://schemas.microsoft.com/office/drawing/2014/main" id="{10998ACA-FB15-479B-9B73-7BC6590C5597}"/>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322372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0ED72-78D7-41FD-8A9B-F3845890A51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0026FEC1-44DB-4B45-BC5A-E76511E4C0DB}"/>
              </a:ext>
            </a:extLst>
          </p:cNvPr>
          <p:cNvGraphicFramePr>
            <a:graphicFrameLocks noGrp="1"/>
          </p:cNvGraphicFramePr>
          <p:nvPr>
            <p:ph type="tbl" sz="quarter" idx="13"/>
            <p:extLst>
              <p:ext uri="{D42A27DB-BD31-4B8C-83A1-F6EECF244321}">
                <p14:modId xmlns:p14="http://schemas.microsoft.com/office/powerpoint/2010/main" val="401844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26406874"/>
                    </a:ext>
                  </a:extLst>
                </a:gridCol>
                <a:gridCol w="576072">
                  <a:extLst>
                    <a:ext uri="{9D8B030D-6E8A-4147-A177-3AD203B41FA5}">
                      <a16:colId xmlns:a16="http://schemas.microsoft.com/office/drawing/2014/main" val="1751256540"/>
                    </a:ext>
                  </a:extLst>
                </a:gridCol>
                <a:gridCol w="576072">
                  <a:extLst>
                    <a:ext uri="{9D8B030D-6E8A-4147-A177-3AD203B41FA5}">
                      <a16:colId xmlns:a16="http://schemas.microsoft.com/office/drawing/2014/main" val="3865900524"/>
                    </a:ext>
                  </a:extLst>
                </a:gridCol>
                <a:gridCol w="576072">
                  <a:extLst>
                    <a:ext uri="{9D8B030D-6E8A-4147-A177-3AD203B41FA5}">
                      <a16:colId xmlns:a16="http://schemas.microsoft.com/office/drawing/2014/main" val="3100096351"/>
                    </a:ext>
                  </a:extLst>
                </a:gridCol>
                <a:gridCol w="576072">
                  <a:extLst>
                    <a:ext uri="{9D8B030D-6E8A-4147-A177-3AD203B41FA5}">
                      <a16:colId xmlns:a16="http://schemas.microsoft.com/office/drawing/2014/main" val="1799689641"/>
                    </a:ext>
                  </a:extLst>
                </a:gridCol>
                <a:gridCol w="576072">
                  <a:extLst>
                    <a:ext uri="{9D8B030D-6E8A-4147-A177-3AD203B41FA5}">
                      <a16:colId xmlns:a16="http://schemas.microsoft.com/office/drawing/2014/main" val="2967039955"/>
                    </a:ext>
                  </a:extLst>
                </a:gridCol>
                <a:gridCol w="576072">
                  <a:extLst>
                    <a:ext uri="{9D8B030D-6E8A-4147-A177-3AD203B41FA5}">
                      <a16:colId xmlns:a16="http://schemas.microsoft.com/office/drawing/2014/main" val="176855456"/>
                    </a:ext>
                  </a:extLst>
                </a:gridCol>
                <a:gridCol w="576072">
                  <a:extLst>
                    <a:ext uri="{9D8B030D-6E8A-4147-A177-3AD203B41FA5}">
                      <a16:colId xmlns:a16="http://schemas.microsoft.com/office/drawing/2014/main" val="529107929"/>
                    </a:ext>
                  </a:extLst>
                </a:gridCol>
                <a:gridCol w="576072">
                  <a:extLst>
                    <a:ext uri="{9D8B030D-6E8A-4147-A177-3AD203B41FA5}">
                      <a16:colId xmlns:a16="http://schemas.microsoft.com/office/drawing/2014/main" val="3608210800"/>
                    </a:ext>
                  </a:extLst>
                </a:gridCol>
                <a:gridCol w="576072">
                  <a:extLst>
                    <a:ext uri="{9D8B030D-6E8A-4147-A177-3AD203B41FA5}">
                      <a16:colId xmlns:a16="http://schemas.microsoft.com/office/drawing/2014/main" val="3154114768"/>
                    </a:ext>
                  </a:extLst>
                </a:gridCol>
                <a:gridCol w="576072">
                  <a:extLst>
                    <a:ext uri="{9D8B030D-6E8A-4147-A177-3AD203B41FA5}">
                      <a16:colId xmlns:a16="http://schemas.microsoft.com/office/drawing/2014/main" val="35700106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428359446"/>
                  </a:ext>
                </a:extLst>
              </a:tr>
              <a:tr h="370840">
                <a:tc>
                  <a:txBody>
                    <a:bodyPr/>
                    <a:lstStyle/>
                    <a:p>
                      <a:r>
                        <a:rPr lang="en-US" sz="1000"/>
                        <a:t>phlyinsurance</a:t>
                      </a:r>
                    </a:p>
                  </a:txBody>
                  <a:tcPr/>
                </a:tc>
                <a:tc>
                  <a:txBody>
                    <a:bodyPr/>
                    <a:lstStyle/>
                    <a:p>
                      <a:r>
                        <a:rPr lang="en-US" sz="1000"/>
                        <a:t>5023</a:t>
                      </a:r>
                    </a:p>
                  </a:txBody>
                  <a:tcPr/>
                </a:tc>
                <a:tc>
                  <a:txBody>
                    <a:bodyPr/>
                    <a:lstStyle/>
                    <a:p>
                      <a:r>
                        <a:rPr lang="en-US" sz="1000"/>
                        <a:t>32</a:t>
                      </a:r>
                    </a:p>
                  </a:txBody>
                  <a:tcPr/>
                </a:tc>
                <a:tc>
                  <a:txBody>
                    <a:bodyPr/>
                    <a:lstStyle/>
                    <a:p>
                      <a:r>
                        <a:rPr lang="en-US" sz="1000"/>
                        <a:t>8</a:t>
                      </a:r>
                    </a:p>
                  </a:txBody>
                  <a:tcPr/>
                </a:tc>
                <a:tc>
                  <a:txBody>
                    <a:bodyPr/>
                    <a:lstStyle/>
                    <a:p>
                      <a:r>
                        <a:rPr lang="en-US" sz="1000"/>
                        <a:t>10</a:t>
                      </a:r>
                    </a:p>
                  </a:txBody>
                  <a:tcPr/>
                </a:tc>
                <a:tc>
                  <a:txBody>
                    <a:bodyPr/>
                    <a:lstStyle/>
                    <a:p>
                      <a:r>
                        <a:rPr lang="en-US" sz="1000"/>
                        <a:t>0</a:t>
                      </a:r>
                    </a:p>
                  </a:txBody>
                  <a:tcPr/>
                </a:tc>
                <a:tc>
                  <a:txBody>
                    <a:bodyPr/>
                    <a:lstStyle/>
                    <a:p>
                      <a:r>
                        <a:rPr lang="en-US" sz="1000"/>
                        <a:t>2</a:t>
                      </a:r>
                    </a:p>
                  </a:txBody>
                  <a:tcPr/>
                </a:tc>
                <a:tc>
                  <a:txBody>
                    <a:bodyPr/>
                    <a:lstStyle/>
                    <a:p>
                      <a:r>
                        <a:rPr lang="en-US" sz="1000"/>
                        <a:t>20</a:t>
                      </a:r>
                    </a:p>
                  </a:txBody>
                  <a:tcPr/>
                </a:tc>
                <a:tc>
                  <a:txBody>
                    <a:bodyPr/>
                    <a:lstStyle/>
                    <a:p>
                      <a:r>
                        <a:rPr lang="en-US" sz="1000"/>
                        <a:t>717</a:t>
                      </a:r>
                    </a:p>
                  </a:txBody>
                  <a:tcPr/>
                </a:tc>
                <a:tc>
                  <a:txBody>
                    <a:bodyPr/>
                    <a:lstStyle/>
                    <a:p>
                      <a:r>
                        <a:rPr lang="en-US" sz="1000"/>
                        <a:t>8</a:t>
                      </a:r>
                    </a:p>
                  </a:txBody>
                  <a:tcPr/>
                </a:tc>
                <a:tc>
                  <a:txBody>
                    <a:bodyPr/>
                    <a:lstStyle/>
                    <a:p>
                      <a:r>
                        <a:rPr lang="en-US" sz="1000"/>
                        <a:t>0.7240 %</a:t>
                      </a:r>
                    </a:p>
                  </a:txBody>
                  <a:tcPr/>
                </a:tc>
                <a:extLst>
                  <a:ext uri="{0D108BD9-81ED-4DB2-BD59-A6C34878D82A}">
                    <a16:rowId xmlns:a16="http://schemas.microsoft.com/office/drawing/2014/main" val="3672606883"/>
                  </a:ext>
                </a:extLst>
              </a:tr>
            </a:tbl>
          </a:graphicData>
        </a:graphic>
      </p:graphicFrame>
      <p:sp>
        <p:nvSpPr>
          <p:cNvPr id="4" name="Text Placeholder 3">
            <a:extLst>
              <a:ext uri="{FF2B5EF4-FFF2-40B4-BE49-F238E27FC236}">
                <a16:creationId xmlns:a16="http://schemas.microsoft.com/office/drawing/2014/main" id="{D6BB0170-AC7C-4B45-8472-9EBC8636F474}"/>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458312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4F560-6998-4AA1-AB71-C17B3F3CAFB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E4500F4-EA15-4C66-8EEC-DC657F64AF0A}"/>
              </a:ext>
            </a:extLst>
          </p:cNvPr>
          <p:cNvGraphicFramePr>
            <a:graphicFrameLocks noGrp="1"/>
          </p:cNvGraphicFramePr>
          <p:nvPr>
            <p:ph type="chart" sz="quarter" idx="13"/>
            <p:extLst>
              <p:ext uri="{D42A27DB-BD31-4B8C-83A1-F6EECF244321}">
                <p14:modId xmlns:p14="http://schemas.microsoft.com/office/powerpoint/2010/main" val="2650143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93C6A-0670-4E8A-A9DE-348C4A42DCE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C62E28A-46E9-4918-AE4C-CEE5A1ADAF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660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02FA-8375-4BB2-8858-FEB41C727ED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B2FF67D3-6F37-4739-8F05-D7FBAD0230D8}"/>
              </a:ext>
            </a:extLst>
          </p:cNvPr>
          <p:cNvGraphicFramePr>
            <a:graphicFrameLocks noGrp="1"/>
          </p:cNvGraphicFramePr>
          <p:nvPr>
            <p:ph type="chart" sz="quarter" idx="13"/>
            <p:extLst>
              <p:ext uri="{D42A27DB-BD31-4B8C-83A1-F6EECF244321}">
                <p14:modId xmlns:p14="http://schemas.microsoft.com/office/powerpoint/2010/main" val="428561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B7513D-301D-4207-A6E0-1EC57781D3E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1A00C0E-4FBA-40CD-A008-9F8556414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4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86296-3B71-46BB-8DF7-9FF05A20BC1E}"/>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04B8D61-5391-48E9-8E60-9E3C6D10E2AB}"/>
              </a:ext>
            </a:extLst>
          </p:cNvPr>
          <p:cNvGraphicFramePr>
            <a:graphicFrameLocks noGrp="1"/>
          </p:cNvGraphicFramePr>
          <p:nvPr>
            <p:ph type="chart" sz="quarter" idx="13"/>
            <p:extLst>
              <p:ext uri="{D42A27DB-BD31-4B8C-83A1-F6EECF244321}">
                <p14:modId xmlns:p14="http://schemas.microsoft.com/office/powerpoint/2010/main" val="3436594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192E6-A36E-43F0-828A-8FF6BEEFC6D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20A0DDB-87A9-4385-8B31-B24B855FD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1151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148A-25CD-43B3-B881-7874F14D7A91}"/>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1D328380-5F28-4022-9629-A65333186A8C}"/>
              </a:ext>
            </a:extLst>
          </p:cNvPr>
          <p:cNvGraphicFramePr>
            <a:graphicFrameLocks noGrp="1"/>
          </p:cNvGraphicFramePr>
          <p:nvPr>
            <p:ph type="chart" sz="quarter" idx="13"/>
            <p:extLst>
              <p:ext uri="{D42A27DB-BD31-4B8C-83A1-F6EECF244321}">
                <p14:modId xmlns:p14="http://schemas.microsoft.com/office/powerpoint/2010/main" val="2480178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CDC71-D009-45B6-9028-02EF7F744C5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080B1DF-E4A7-4015-A7FB-AA3D074E1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88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C21C-6846-48C7-96DA-20822D130CF0}"/>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B19A1722-F916-42C1-B068-E945FED6A41E}"/>
              </a:ext>
            </a:extLst>
          </p:cNvPr>
          <p:cNvGraphicFramePr>
            <a:graphicFrameLocks noGrp="1"/>
          </p:cNvGraphicFramePr>
          <p:nvPr>
            <p:ph type="tbl" sz="quarter" idx="13"/>
            <p:extLst>
              <p:ext uri="{D42A27DB-BD31-4B8C-83A1-F6EECF244321}">
                <p14:modId xmlns:p14="http://schemas.microsoft.com/office/powerpoint/2010/main" val="139858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10296555"/>
                    </a:ext>
                  </a:extLst>
                </a:gridCol>
                <a:gridCol w="822960">
                  <a:extLst>
                    <a:ext uri="{9D8B030D-6E8A-4147-A177-3AD203B41FA5}">
                      <a16:colId xmlns:a16="http://schemas.microsoft.com/office/drawing/2014/main" val="608194687"/>
                    </a:ext>
                  </a:extLst>
                </a:gridCol>
                <a:gridCol w="411480">
                  <a:extLst>
                    <a:ext uri="{9D8B030D-6E8A-4147-A177-3AD203B41FA5}">
                      <a16:colId xmlns:a16="http://schemas.microsoft.com/office/drawing/2014/main" val="1021746958"/>
                    </a:ext>
                  </a:extLst>
                </a:gridCol>
                <a:gridCol w="411480">
                  <a:extLst>
                    <a:ext uri="{9D8B030D-6E8A-4147-A177-3AD203B41FA5}">
                      <a16:colId xmlns:a16="http://schemas.microsoft.com/office/drawing/2014/main" val="3918708293"/>
                    </a:ext>
                  </a:extLst>
                </a:gridCol>
                <a:gridCol w="411480">
                  <a:extLst>
                    <a:ext uri="{9D8B030D-6E8A-4147-A177-3AD203B41FA5}">
                      <a16:colId xmlns:a16="http://schemas.microsoft.com/office/drawing/2014/main" val="1614227760"/>
                    </a:ext>
                  </a:extLst>
                </a:gridCol>
                <a:gridCol w="411480">
                  <a:extLst>
                    <a:ext uri="{9D8B030D-6E8A-4147-A177-3AD203B41FA5}">
                      <a16:colId xmlns:a16="http://schemas.microsoft.com/office/drawing/2014/main" val="1564357658"/>
                    </a:ext>
                  </a:extLst>
                </a:gridCol>
                <a:gridCol w="411480">
                  <a:extLst>
                    <a:ext uri="{9D8B030D-6E8A-4147-A177-3AD203B41FA5}">
                      <a16:colId xmlns:a16="http://schemas.microsoft.com/office/drawing/2014/main" val="644014415"/>
                    </a:ext>
                  </a:extLst>
                </a:gridCol>
                <a:gridCol w="411480">
                  <a:extLst>
                    <a:ext uri="{9D8B030D-6E8A-4147-A177-3AD203B41FA5}">
                      <a16:colId xmlns:a16="http://schemas.microsoft.com/office/drawing/2014/main" val="1731816867"/>
                    </a:ext>
                  </a:extLst>
                </a:gridCol>
                <a:gridCol w="411480">
                  <a:extLst>
                    <a:ext uri="{9D8B030D-6E8A-4147-A177-3AD203B41FA5}">
                      <a16:colId xmlns:a16="http://schemas.microsoft.com/office/drawing/2014/main" val="3769217745"/>
                    </a:ext>
                  </a:extLst>
                </a:gridCol>
                <a:gridCol w="411480">
                  <a:extLst>
                    <a:ext uri="{9D8B030D-6E8A-4147-A177-3AD203B41FA5}">
                      <a16:colId xmlns:a16="http://schemas.microsoft.com/office/drawing/2014/main" val="1997444440"/>
                    </a:ext>
                  </a:extLst>
                </a:gridCol>
                <a:gridCol w="411480">
                  <a:extLst>
                    <a:ext uri="{9D8B030D-6E8A-4147-A177-3AD203B41FA5}">
                      <a16:colId xmlns:a16="http://schemas.microsoft.com/office/drawing/2014/main" val="101804172"/>
                    </a:ext>
                  </a:extLst>
                </a:gridCol>
                <a:gridCol w="411480">
                  <a:extLst>
                    <a:ext uri="{9D8B030D-6E8A-4147-A177-3AD203B41FA5}">
                      <a16:colId xmlns:a16="http://schemas.microsoft.com/office/drawing/2014/main" val="758851305"/>
                    </a:ext>
                  </a:extLst>
                </a:gridCol>
                <a:gridCol w="411480">
                  <a:extLst>
                    <a:ext uri="{9D8B030D-6E8A-4147-A177-3AD203B41FA5}">
                      <a16:colId xmlns:a16="http://schemas.microsoft.com/office/drawing/2014/main" val="3956058348"/>
                    </a:ext>
                  </a:extLst>
                </a:gridCol>
                <a:gridCol w="411480">
                  <a:extLst>
                    <a:ext uri="{9D8B030D-6E8A-4147-A177-3AD203B41FA5}">
                      <a16:colId xmlns:a16="http://schemas.microsoft.com/office/drawing/2014/main" val="3283102202"/>
                    </a:ext>
                  </a:extLst>
                </a:gridCol>
                <a:gridCol w="411480">
                  <a:extLst>
                    <a:ext uri="{9D8B030D-6E8A-4147-A177-3AD203B41FA5}">
                      <a16:colId xmlns:a16="http://schemas.microsoft.com/office/drawing/2014/main" val="1694825341"/>
                    </a:ext>
                  </a:extLst>
                </a:gridCol>
                <a:gridCol w="411480">
                  <a:extLst>
                    <a:ext uri="{9D8B030D-6E8A-4147-A177-3AD203B41FA5}">
                      <a16:colId xmlns:a16="http://schemas.microsoft.com/office/drawing/2014/main" val="2383405156"/>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09572271"/>
                  </a:ext>
                </a:extLst>
              </a:tr>
              <a:tr h="370840">
                <a:tc>
                  <a:txBody>
                    <a:bodyPr/>
                    <a:lstStyle/>
                    <a:p>
                      <a:r>
                        <a:rPr lang="en-US" sz="1000"/>
                        <a:t>08/07/2026 15:35:37</a:t>
                      </a:r>
                    </a:p>
                  </a:txBody>
                  <a:tcPr/>
                </a:tc>
                <a:tc>
                  <a:txBody>
                    <a:bodyPr/>
                    <a:lstStyle/>
                    <a:p>
                      <a:r>
                        <a:rPr lang="en-US" sz="1000"/>
                        <a:t>08/07/2026 15:35:37</a:t>
                      </a:r>
                    </a:p>
                  </a:txBody>
                  <a:tcPr/>
                </a:tc>
                <a:tc>
                  <a:txBody>
                    <a:bodyPr/>
                    <a:lstStyle/>
                    <a:p>
                      <a:r>
                        <a:rPr lang="en-US" sz="1000"/>
                        <a:t>Carousel</a:t>
                      </a:r>
                    </a:p>
                  </a:txBody>
                  <a:tcPr/>
                </a:tc>
                <a:tc>
                  <a:txBody>
                    <a:bodyPr/>
                    <a:lstStyle/>
                    <a:p>
                      <a:r>
                        <a:rPr lang="en-US" sz="1000"/>
                        <a:t>12369</a:t>
                      </a:r>
                    </a:p>
                  </a:txBody>
                  <a:tcPr/>
                </a:tc>
                <a:tc>
                  <a:txBody>
                    <a:bodyPr/>
                    <a:lstStyle/>
                    <a:p>
                      <a:r>
                        <a:rPr lang="en-US" sz="1000"/>
                        <a:t>140</a:t>
                      </a:r>
                    </a:p>
                  </a:txBody>
                  <a:tcPr/>
                </a:tc>
                <a:tc>
                  <a:txBody>
                    <a:bodyPr/>
                    <a:lstStyle/>
                    <a:p>
                      <a:r>
                        <a:rPr lang="en-US" sz="1000"/>
                        <a:t>4</a:t>
                      </a:r>
                    </a:p>
                  </a:txBody>
                  <a:tcPr/>
                </a:tc>
                <a:tc>
                  <a:txBody>
                    <a:bodyPr/>
                    <a:lstStyle/>
                    <a:p>
                      <a:r>
                        <a:rPr lang="en-US" sz="1000"/>
                        <a:t>0</a:t>
                      </a:r>
                    </a:p>
                  </a:txBody>
                  <a:tcPr/>
                </a:tc>
                <a:tc>
                  <a:txBody>
                    <a:bodyPr/>
                    <a:lstStyle/>
                    <a:p>
                      <a:r>
                        <a:rPr lang="en-US" sz="1000"/>
                        <a:t>39</a:t>
                      </a:r>
                    </a:p>
                  </a:txBody>
                  <a:tcPr/>
                </a:tc>
                <a:tc>
                  <a:txBody>
                    <a:bodyPr/>
                    <a:lstStyle/>
                    <a:p>
                      <a:r>
                        <a:rPr lang="en-US" sz="1000"/>
                        <a:t>184</a:t>
                      </a:r>
                    </a:p>
                  </a:txBody>
                  <a:tcPr/>
                </a:tc>
                <a:tc>
                  <a:txBody>
                    <a:bodyPr/>
                    <a:lstStyle/>
                    <a:p>
                      <a:r>
                        <a:rPr lang="en-US" sz="1000"/>
                        <a:t>1.49 %</a:t>
                      </a:r>
                    </a:p>
                  </a:txBody>
                  <a:tcPr/>
                </a:tc>
                <a:tc>
                  <a:txBody>
                    <a:bodyPr/>
                    <a:lstStyle/>
                    <a:p>
                      <a:r>
                        <a:rPr lang="en-US" sz="1000"/>
                        <a:t>6152</a:t>
                      </a:r>
                    </a:p>
                  </a:txBody>
                  <a:tcPr/>
                </a:tc>
                <a:tc>
                  <a:txBody>
                    <a:bodyPr/>
                    <a:lstStyle/>
                    <a:p>
                      <a:r>
                        <a:rPr lang="en-US" sz="1000"/>
                        <a:t>n/a</a:t>
                      </a:r>
                    </a:p>
                  </a:txBody>
                  <a:tcPr/>
                </a:tc>
                <a:tc>
                  <a:txBody>
                    <a:bodyPr/>
                    <a:lstStyle/>
                    <a:p>
                      <a:r>
                        <a:rPr lang="en-US" sz="1000"/>
                        <a:t>255</a:t>
                      </a:r>
                    </a:p>
                  </a:txBody>
                  <a:tcPr/>
                </a:tc>
                <a:tc>
                  <a:txBody>
                    <a:bodyPr/>
                    <a:lstStyle/>
                    <a:p>
                      <a:r>
                        <a:rPr lang="en-US" sz="1000"/>
                        <a:t>9</a:t>
                      </a:r>
                    </a:p>
                  </a:txBody>
                  <a:tcPr/>
                </a:tc>
                <a:tc>
                  <a:txBody>
                    <a:bodyPr/>
                    <a:lstStyle/>
                    <a:p>
                      <a:r>
                        <a:rPr lang="en-US" sz="1000"/>
                        <a:t>237</a:t>
                      </a:r>
                    </a:p>
                  </a:txBody>
                  <a:tcPr/>
                </a:tc>
                <a:tc>
                  <a:txBody>
                    <a:bodyPr/>
                    <a:lstStyle/>
                    <a:p>
                      <a:r>
                        <a:rPr lang="en-US" sz="1000"/>
                        <a:t>0</a:t>
                      </a:r>
                    </a:p>
                  </a:txBody>
                  <a:tcPr/>
                </a:tc>
                <a:extLst>
                  <a:ext uri="{0D108BD9-81ED-4DB2-BD59-A6C34878D82A}">
                    <a16:rowId xmlns:a16="http://schemas.microsoft.com/office/drawing/2014/main" val="1308803415"/>
                  </a:ext>
                </a:extLst>
              </a:tr>
              <a:tr h="370840">
                <a:tc>
                  <a:txBody>
                    <a:bodyPr/>
                    <a:lstStyle/>
                    <a:p>
                      <a:r>
                        <a:rPr lang="en-US" sz="1000"/>
                        <a:t>08/05/2026 18:03:10</a:t>
                      </a:r>
                    </a:p>
                  </a:txBody>
                  <a:tcPr/>
                </a:tc>
                <a:tc>
                  <a:txBody>
                    <a:bodyPr/>
                    <a:lstStyle/>
                    <a:p>
                      <a:r>
                        <a:rPr lang="en-US" sz="1000"/>
                        <a:t>08/05/2026 18:03:10</a:t>
                      </a:r>
                    </a:p>
                  </a:txBody>
                  <a:tcPr/>
                </a:tc>
                <a:tc>
                  <a:txBody>
                    <a:bodyPr/>
                    <a:lstStyle/>
                    <a:p>
                      <a:r>
                        <a:rPr lang="en-US" sz="1000"/>
                        <a:t>Carousel</a:t>
                      </a:r>
                    </a:p>
                  </a:txBody>
                  <a:tcPr/>
                </a:tc>
                <a:tc>
                  <a:txBody>
                    <a:bodyPr/>
                    <a:lstStyle/>
                    <a:p>
                      <a:r>
                        <a:rPr lang="en-US" sz="1000"/>
                        <a:t>2638</a:t>
                      </a:r>
                    </a:p>
                  </a:txBody>
                  <a:tcPr/>
                </a:tc>
                <a:tc>
                  <a:txBody>
                    <a:bodyPr/>
                    <a:lstStyle/>
                    <a:p>
                      <a:r>
                        <a:rPr lang="en-US" sz="1000"/>
                        <a:t>103</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110</a:t>
                      </a:r>
                    </a:p>
                  </a:txBody>
                  <a:tcPr/>
                </a:tc>
                <a:tc>
                  <a:txBody>
                    <a:bodyPr/>
                    <a:lstStyle/>
                    <a:p>
                      <a:r>
                        <a:rPr lang="en-US" sz="1000"/>
                        <a:t>4.17 %</a:t>
                      </a:r>
                    </a:p>
                  </a:txBody>
                  <a:tcPr/>
                </a:tc>
                <a:tc>
                  <a:txBody>
                    <a:bodyPr/>
                    <a:lstStyle/>
                    <a:p>
                      <a:r>
                        <a:rPr lang="en-US" sz="1000"/>
                        <a:t>1043</a:t>
                      </a:r>
                    </a:p>
                  </a:txBody>
                  <a:tcPr/>
                </a:tc>
                <a:tc>
                  <a:txBody>
                    <a:bodyPr/>
                    <a:lstStyle/>
                    <a:p>
                      <a:r>
                        <a:rPr lang="en-US" sz="1000"/>
                        <a:t>n/a</a:t>
                      </a:r>
                    </a:p>
                  </a:txBody>
                  <a:tcPr/>
                </a:tc>
                <a:tc>
                  <a:txBody>
                    <a:bodyPr/>
                    <a:lstStyle/>
                    <a:p>
                      <a:r>
                        <a:rPr lang="en-US" sz="1000"/>
                        <a:t>19</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extLst>
                  <a:ext uri="{0D108BD9-81ED-4DB2-BD59-A6C34878D82A}">
                    <a16:rowId xmlns:a16="http://schemas.microsoft.com/office/drawing/2014/main" val="3362182470"/>
                  </a:ext>
                </a:extLst>
              </a:tr>
              <a:tr h="370840">
                <a:tc>
                  <a:txBody>
                    <a:bodyPr/>
                    <a:lstStyle/>
                    <a:p>
                      <a:r>
                        <a:rPr lang="en-US" sz="1000"/>
                        <a:t>08/14/2026 12:34:15</a:t>
                      </a:r>
                    </a:p>
                  </a:txBody>
                  <a:tcPr/>
                </a:tc>
                <a:tc>
                  <a:txBody>
                    <a:bodyPr/>
                    <a:lstStyle/>
                    <a:p>
                      <a:r>
                        <a:rPr lang="en-US" sz="1000"/>
                        <a:t>08/14/2026 12:34:15</a:t>
                      </a:r>
                    </a:p>
                  </a:txBody>
                  <a:tcPr/>
                </a:tc>
                <a:tc>
                  <a:txBody>
                    <a:bodyPr/>
                    <a:lstStyle/>
                    <a:p>
                      <a:r>
                        <a:rPr lang="en-US" sz="1000"/>
                        <a:t>Carousel</a:t>
                      </a:r>
                    </a:p>
                  </a:txBody>
                  <a:tcPr/>
                </a:tc>
                <a:tc>
                  <a:txBody>
                    <a:bodyPr/>
                    <a:lstStyle/>
                    <a:p>
                      <a:r>
                        <a:rPr lang="en-US" sz="1000"/>
                        <a:t>2565</a:t>
                      </a:r>
                    </a:p>
                  </a:txBody>
                  <a:tcPr/>
                </a:tc>
                <a:tc>
                  <a:txBody>
                    <a:bodyPr/>
                    <a:lstStyle/>
                    <a:p>
                      <a:r>
                        <a:rPr lang="en-US" sz="1000"/>
                        <a:t>78</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89</a:t>
                      </a:r>
                    </a:p>
                  </a:txBody>
                  <a:tcPr/>
                </a:tc>
                <a:tc>
                  <a:txBody>
                    <a:bodyPr/>
                    <a:lstStyle/>
                    <a:p>
                      <a:r>
                        <a:rPr lang="en-US" sz="1000"/>
                        <a:t>3.47 %</a:t>
                      </a:r>
                    </a:p>
                  </a:txBody>
                  <a:tcPr/>
                </a:tc>
                <a:tc>
                  <a:txBody>
                    <a:bodyPr/>
                    <a:lstStyle/>
                    <a:p>
                      <a:r>
                        <a:rPr lang="en-US" sz="1000"/>
                        <a:t>878</a:t>
                      </a:r>
                    </a:p>
                  </a:txBody>
                  <a:tcPr/>
                </a:tc>
                <a:tc>
                  <a:txBody>
                    <a:bodyPr/>
                    <a:lstStyle/>
                    <a:p>
                      <a:r>
                        <a:rPr lang="en-US" sz="1000"/>
                        <a:t>n/a</a:t>
                      </a:r>
                    </a:p>
                  </a:txBody>
                  <a:tcPr/>
                </a:tc>
                <a:tc>
                  <a:txBody>
                    <a:bodyPr/>
                    <a:lstStyle/>
                    <a:p>
                      <a:r>
                        <a:rPr lang="en-US" sz="1000"/>
                        <a:t>20</a:t>
                      </a:r>
                    </a:p>
                  </a:txBody>
                  <a:tcPr/>
                </a:tc>
                <a:tc>
                  <a:txBody>
                    <a:bodyPr/>
                    <a:lstStyle/>
                    <a:p>
                      <a:r>
                        <a:rPr lang="en-US" sz="1000"/>
                        <a:t>2</a:t>
                      </a:r>
                    </a:p>
                  </a:txBody>
                  <a:tcPr/>
                </a:tc>
                <a:tc>
                  <a:txBody>
                    <a:bodyPr/>
                    <a:lstStyle/>
                    <a:p>
                      <a:r>
                        <a:rPr lang="en-US" sz="1000"/>
                        <a:t>17</a:t>
                      </a:r>
                    </a:p>
                  </a:txBody>
                  <a:tcPr/>
                </a:tc>
                <a:tc>
                  <a:txBody>
                    <a:bodyPr/>
                    <a:lstStyle/>
                    <a:p>
                      <a:r>
                        <a:rPr lang="en-US" sz="1000"/>
                        <a:t>1</a:t>
                      </a:r>
                    </a:p>
                  </a:txBody>
                  <a:tcPr/>
                </a:tc>
                <a:extLst>
                  <a:ext uri="{0D108BD9-81ED-4DB2-BD59-A6C34878D82A}">
                    <a16:rowId xmlns:a16="http://schemas.microsoft.com/office/drawing/2014/main" val="2350211959"/>
                  </a:ext>
                </a:extLst>
              </a:tr>
              <a:tr h="370840">
                <a:tc>
                  <a:txBody>
                    <a:bodyPr/>
                    <a:lstStyle/>
                    <a:p>
                      <a:r>
                        <a:rPr lang="en-US" sz="1000"/>
                        <a:t>08/19/2026 11:44:07</a:t>
                      </a:r>
                    </a:p>
                  </a:txBody>
                  <a:tcPr/>
                </a:tc>
                <a:tc>
                  <a:txBody>
                    <a:bodyPr/>
                    <a:lstStyle/>
                    <a:p>
                      <a:r>
                        <a:rPr lang="en-US" sz="1000"/>
                        <a:t>08/19/2026 11:44:07</a:t>
                      </a:r>
                    </a:p>
                  </a:txBody>
                  <a:tcPr/>
                </a:tc>
                <a:tc>
                  <a:txBody>
                    <a:bodyPr/>
                    <a:lstStyle/>
                    <a:p>
                      <a:r>
                        <a:rPr lang="en-US" sz="1000"/>
                        <a:t>Carousel</a:t>
                      </a:r>
                    </a:p>
                  </a:txBody>
                  <a:tcPr/>
                </a:tc>
                <a:tc>
                  <a:txBody>
                    <a:bodyPr/>
                    <a:lstStyle/>
                    <a:p>
                      <a:r>
                        <a:rPr lang="en-US" sz="1000"/>
                        <a:t>1870</a:t>
                      </a:r>
                    </a:p>
                  </a:txBody>
                  <a:tcPr/>
                </a:tc>
                <a:tc>
                  <a:txBody>
                    <a:bodyPr/>
                    <a:lstStyle/>
                    <a:p>
                      <a:r>
                        <a:rPr lang="en-US" sz="1000"/>
                        <a:t>71</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80</a:t>
                      </a:r>
                    </a:p>
                  </a:txBody>
                  <a:tcPr/>
                </a:tc>
                <a:tc>
                  <a:txBody>
                    <a:bodyPr/>
                    <a:lstStyle/>
                    <a:p>
                      <a:r>
                        <a:rPr lang="en-US" sz="1000"/>
                        <a:t>4.28 %</a:t>
                      </a:r>
                    </a:p>
                  </a:txBody>
                  <a:tcPr/>
                </a:tc>
                <a:tc>
                  <a:txBody>
                    <a:bodyPr/>
                    <a:lstStyle/>
                    <a:p>
                      <a:r>
                        <a:rPr lang="en-US" sz="1000"/>
                        <a:t>674</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582367980"/>
                  </a:ext>
                </a:extLst>
              </a:tr>
              <a:tr h="370840">
                <a:tc>
                  <a:txBody>
                    <a:bodyPr/>
                    <a:lstStyle/>
                    <a:p>
                      <a:r>
                        <a:rPr lang="en-US" sz="1000"/>
                        <a:t>08/06/2026 14:23:53</a:t>
                      </a:r>
                    </a:p>
                  </a:txBody>
                  <a:tcPr/>
                </a:tc>
                <a:tc>
                  <a:txBody>
                    <a:bodyPr/>
                    <a:lstStyle/>
                    <a:p>
                      <a:r>
                        <a:rPr lang="en-US" sz="1000"/>
                        <a:t>08/06/2026 14:23:53</a:t>
                      </a:r>
                    </a:p>
                  </a:txBody>
                  <a:tcPr/>
                </a:tc>
                <a:tc>
                  <a:txBody>
                    <a:bodyPr/>
                    <a:lstStyle/>
                    <a:p>
                      <a:r>
                        <a:rPr lang="en-US" sz="1000"/>
                        <a:t>Image</a:t>
                      </a:r>
                    </a:p>
                  </a:txBody>
                  <a:tcPr/>
                </a:tc>
                <a:tc>
                  <a:txBody>
                    <a:bodyPr/>
                    <a:lstStyle/>
                    <a:p>
                      <a:r>
                        <a:rPr lang="en-US" sz="1000"/>
                        <a:t>1898</a:t>
                      </a:r>
                    </a:p>
                  </a:txBody>
                  <a:tcPr/>
                </a:tc>
                <a:tc>
                  <a:txBody>
                    <a:bodyPr/>
                    <a:lstStyle/>
                    <a:p>
                      <a:r>
                        <a:rPr lang="en-US" sz="1000"/>
                        <a:t>60</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66</a:t>
                      </a:r>
                    </a:p>
                  </a:txBody>
                  <a:tcPr/>
                </a:tc>
                <a:tc>
                  <a:txBody>
                    <a:bodyPr/>
                    <a:lstStyle/>
                    <a:p>
                      <a:r>
                        <a:rPr lang="en-US" sz="1000"/>
                        <a:t>3.48 %</a:t>
                      </a:r>
                    </a:p>
                  </a:txBody>
                  <a:tcPr/>
                </a:tc>
                <a:tc>
                  <a:txBody>
                    <a:bodyPr/>
                    <a:lstStyle/>
                    <a:p>
                      <a:r>
                        <a:rPr lang="en-US" sz="1000"/>
                        <a:t>878</a:t>
                      </a:r>
                    </a:p>
                  </a:txBody>
                  <a:tcPr/>
                </a:tc>
                <a:tc>
                  <a:txBody>
                    <a:bodyPr/>
                    <a:lstStyle/>
                    <a:p>
                      <a:r>
                        <a:rPr lang="en-US" sz="1000"/>
                        <a:t>n/a</a:t>
                      </a:r>
                    </a:p>
                  </a:txBody>
                  <a:tcPr/>
                </a:tc>
                <a:tc>
                  <a:txBody>
                    <a:bodyPr/>
                    <a:lstStyle/>
                    <a:p>
                      <a:r>
                        <a:rPr lang="en-US" sz="1000"/>
                        <a:t>13</a:t>
                      </a:r>
                    </a:p>
                  </a:txBody>
                  <a:tcPr/>
                </a:tc>
                <a:tc>
                  <a:txBody>
                    <a:bodyPr/>
                    <a:lstStyle/>
                    <a:p>
                      <a:r>
                        <a:rPr lang="en-US" sz="1000"/>
                        <a:t>0</a:t>
                      </a:r>
                    </a:p>
                  </a:txBody>
                  <a:tcPr/>
                </a:tc>
                <a:tc>
                  <a:txBody>
                    <a:bodyPr/>
                    <a:lstStyle/>
                    <a:p>
                      <a:r>
                        <a:rPr lang="en-US" sz="1000"/>
                        <a:t>12</a:t>
                      </a:r>
                    </a:p>
                  </a:txBody>
                  <a:tcPr/>
                </a:tc>
                <a:tc>
                  <a:txBody>
                    <a:bodyPr/>
                    <a:lstStyle/>
                    <a:p>
                      <a:r>
                        <a:rPr lang="en-US" sz="1000"/>
                        <a:t>1</a:t>
                      </a:r>
                    </a:p>
                  </a:txBody>
                  <a:tcPr/>
                </a:tc>
                <a:extLst>
                  <a:ext uri="{0D108BD9-81ED-4DB2-BD59-A6C34878D82A}">
                    <a16:rowId xmlns:a16="http://schemas.microsoft.com/office/drawing/2014/main" val="2418147506"/>
                  </a:ext>
                </a:extLst>
              </a:tr>
            </a:tbl>
          </a:graphicData>
        </a:graphic>
      </p:graphicFrame>
      <p:sp>
        <p:nvSpPr>
          <p:cNvPr id="4" name="Text Placeholder 3">
            <a:extLst>
              <a:ext uri="{FF2B5EF4-FFF2-40B4-BE49-F238E27FC236}">
                <a16:creationId xmlns:a16="http://schemas.microsoft.com/office/drawing/2014/main" id="{CF5B6EC3-A3CD-4BBD-A2F9-D7EBE74EB7C3}"/>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991213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EBCD-66AC-4874-A64F-A2B01F3D166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9DE7468-9064-47C6-984C-14103506A0F2}"/>
              </a:ext>
            </a:extLst>
          </p:cNvPr>
          <p:cNvGraphicFramePr>
            <a:graphicFrameLocks noGrp="1"/>
          </p:cNvGraphicFramePr>
          <p:nvPr>
            <p:ph type="tbl" sz="quarter" idx="13"/>
            <p:extLst>
              <p:ext uri="{D42A27DB-BD31-4B8C-83A1-F6EECF244321}">
                <p14:modId xmlns:p14="http://schemas.microsoft.com/office/powerpoint/2010/main" val="2945921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9434552"/>
                    </a:ext>
                  </a:extLst>
                </a:gridCol>
                <a:gridCol w="905256">
                  <a:extLst>
                    <a:ext uri="{9D8B030D-6E8A-4147-A177-3AD203B41FA5}">
                      <a16:colId xmlns:a16="http://schemas.microsoft.com/office/drawing/2014/main" val="739838551"/>
                    </a:ext>
                  </a:extLst>
                </a:gridCol>
                <a:gridCol w="411480">
                  <a:extLst>
                    <a:ext uri="{9D8B030D-6E8A-4147-A177-3AD203B41FA5}">
                      <a16:colId xmlns:a16="http://schemas.microsoft.com/office/drawing/2014/main" val="1361690679"/>
                    </a:ext>
                  </a:extLst>
                </a:gridCol>
                <a:gridCol w="905256">
                  <a:extLst>
                    <a:ext uri="{9D8B030D-6E8A-4147-A177-3AD203B41FA5}">
                      <a16:colId xmlns:a16="http://schemas.microsoft.com/office/drawing/2014/main" val="1209706117"/>
                    </a:ext>
                  </a:extLst>
                </a:gridCol>
                <a:gridCol w="905256">
                  <a:extLst>
                    <a:ext uri="{9D8B030D-6E8A-4147-A177-3AD203B41FA5}">
                      <a16:colId xmlns:a16="http://schemas.microsoft.com/office/drawing/2014/main" val="489500366"/>
                    </a:ext>
                  </a:extLst>
                </a:gridCol>
                <a:gridCol w="905256">
                  <a:extLst>
                    <a:ext uri="{9D8B030D-6E8A-4147-A177-3AD203B41FA5}">
                      <a16:colId xmlns:a16="http://schemas.microsoft.com/office/drawing/2014/main" val="1535553475"/>
                    </a:ext>
                  </a:extLst>
                </a:gridCol>
                <a:gridCol w="905256">
                  <a:extLst>
                    <a:ext uri="{9D8B030D-6E8A-4147-A177-3AD203B41FA5}">
                      <a16:colId xmlns:a16="http://schemas.microsoft.com/office/drawing/2014/main" val="4168118441"/>
                    </a:ext>
                  </a:extLst>
                </a:gridCol>
                <a:gridCol w="905256">
                  <a:extLst>
                    <a:ext uri="{9D8B030D-6E8A-4147-A177-3AD203B41FA5}">
                      <a16:colId xmlns:a16="http://schemas.microsoft.com/office/drawing/2014/main" val="3648654175"/>
                    </a:ext>
                  </a:extLst>
                </a:gridCol>
                <a:gridCol w="905256">
                  <a:extLst>
                    <a:ext uri="{9D8B030D-6E8A-4147-A177-3AD203B41FA5}">
                      <a16:colId xmlns:a16="http://schemas.microsoft.com/office/drawing/2014/main" val="397065341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243232244"/>
                  </a:ext>
                </a:extLst>
              </a:tr>
              <a:tr h="370840">
                <a:tc>
                  <a:txBody>
                    <a:bodyPr/>
                    <a:lstStyle/>
                    <a:p>
                      <a:r>
                        <a:rPr lang="en-US" sz="1000"/>
                        <a:t>16</a:t>
                      </a:r>
                    </a:p>
                  </a:txBody>
                  <a:tcPr/>
                </a:tc>
                <a:tc>
                  <a:txBody>
                    <a:bodyPr/>
                    <a:lstStyle/>
                    <a:p>
                      <a:r>
                        <a:rPr lang="en-US" sz="1000"/>
                        <a:t>0.6514 %</a:t>
                      </a:r>
                    </a:p>
                  </a:txBody>
                  <a:tcPr/>
                </a:tc>
                <a:tc>
                  <a:txBody>
                    <a:bodyPr/>
                    <a:lstStyle/>
                    <a:p>
                      <a:r>
                        <a:rPr lang="en-US" sz="1000"/>
                        <a:t>0.06</a:t>
                      </a:r>
                    </a:p>
                  </a:txBody>
                  <a:tcPr/>
                </a:tc>
                <a:tc>
                  <a:txBody>
                    <a:bodyPr/>
                    <a:lstStyle/>
                    <a:p>
                      <a:r>
                        <a:rPr lang="en-US" sz="1000"/>
                        <a:t>353.00</a:t>
                      </a:r>
                    </a:p>
                  </a:txBody>
                  <a:tcPr/>
                </a:tc>
                <a:tc>
                  <a:txBody>
                    <a:bodyPr/>
                    <a:lstStyle/>
                    <a:p>
                      <a:r>
                        <a:rPr lang="en-US" sz="1000"/>
                        <a:t>275.12</a:t>
                      </a:r>
                    </a:p>
                  </a:txBody>
                  <a:tcPr/>
                </a:tc>
                <a:tc>
                  <a:txBody>
                    <a:bodyPr/>
                    <a:lstStyle/>
                    <a:p>
                      <a:r>
                        <a:rPr lang="en-US" sz="1000"/>
                        <a:t>164.44</a:t>
                      </a:r>
                    </a:p>
                  </a:txBody>
                  <a:tcPr/>
                </a:tc>
                <a:tc>
                  <a:txBody>
                    <a:bodyPr/>
                    <a:lstStyle/>
                    <a:p>
                      <a:r>
                        <a:rPr lang="en-US" sz="1000"/>
                        <a:t>164.38</a:t>
                      </a:r>
                    </a:p>
                  </a:txBody>
                  <a:tcPr/>
                </a:tc>
                <a:tc>
                  <a:txBody>
                    <a:bodyPr/>
                    <a:lstStyle/>
                    <a:p>
                      <a:r>
                        <a:rPr lang="en-US" sz="1000"/>
                        <a:t>5648</a:t>
                      </a:r>
                    </a:p>
                  </a:txBody>
                  <a:tcPr/>
                </a:tc>
                <a:tc>
                  <a:txBody>
                    <a:bodyPr/>
                    <a:lstStyle/>
                    <a:p>
                      <a:r>
                        <a:rPr lang="en-US" sz="1000"/>
                        <a:t>2631</a:t>
                      </a:r>
                    </a:p>
                  </a:txBody>
                  <a:tcPr/>
                </a:tc>
                <a:extLst>
                  <a:ext uri="{0D108BD9-81ED-4DB2-BD59-A6C34878D82A}">
                    <a16:rowId xmlns:a16="http://schemas.microsoft.com/office/drawing/2014/main" val="3531073661"/>
                  </a:ext>
                </a:extLst>
              </a:tr>
            </a:tbl>
          </a:graphicData>
        </a:graphic>
      </p:graphicFrame>
      <p:sp>
        <p:nvSpPr>
          <p:cNvPr id="4" name="Text Placeholder 3">
            <a:extLst>
              <a:ext uri="{FF2B5EF4-FFF2-40B4-BE49-F238E27FC236}">
                <a16:creationId xmlns:a16="http://schemas.microsoft.com/office/drawing/2014/main" id="{904D8C8D-5E4D-493D-8B85-DB201F35315E}"/>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1969617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91DB6-024A-4CD0-A0AA-44A177333FFB}"/>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A68F77C1-2C59-46D5-BD20-E943EE9630AB}"/>
              </a:ext>
            </a:extLst>
          </p:cNvPr>
          <p:cNvGraphicFramePr>
            <a:graphicFrameLocks noGrp="1"/>
          </p:cNvGraphicFramePr>
          <p:nvPr>
            <p:ph type="tbl" sz="quarter" idx="13"/>
            <p:extLst>
              <p:ext uri="{D42A27DB-BD31-4B8C-83A1-F6EECF244321}">
                <p14:modId xmlns:p14="http://schemas.microsoft.com/office/powerpoint/2010/main" val="180185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94741864"/>
                    </a:ext>
                  </a:extLst>
                </a:gridCol>
                <a:gridCol w="1316736">
                  <a:extLst>
                    <a:ext uri="{9D8B030D-6E8A-4147-A177-3AD203B41FA5}">
                      <a16:colId xmlns:a16="http://schemas.microsoft.com/office/drawing/2014/main" val="3664367915"/>
                    </a:ext>
                  </a:extLst>
                </a:gridCol>
                <a:gridCol w="658368">
                  <a:extLst>
                    <a:ext uri="{9D8B030D-6E8A-4147-A177-3AD203B41FA5}">
                      <a16:colId xmlns:a16="http://schemas.microsoft.com/office/drawing/2014/main" val="2865176678"/>
                    </a:ext>
                  </a:extLst>
                </a:gridCol>
                <a:gridCol w="658368">
                  <a:extLst>
                    <a:ext uri="{9D8B030D-6E8A-4147-A177-3AD203B41FA5}">
                      <a16:colId xmlns:a16="http://schemas.microsoft.com/office/drawing/2014/main" val="344084361"/>
                    </a:ext>
                  </a:extLst>
                </a:gridCol>
                <a:gridCol w="658368">
                  <a:extLst>
                    <a:ext uri="{9D8B030D-6E8A-4147-A177-3AD203B41FA5}">
                      <a16:colId xmlns:a16="http://schemas.microsoft.com/office/drawing/2014/main" val="4193889293"/>
                    </a:ext>
                  </a:extLst>
                </a:gridCol>
                <a:gridCol w="658368">
                  <a:extLst>
                    <a:ext uri="{9D8B030D-6E8A-4147-A177-3AD203B41FA5}">
                      <a16:colId xmlns:a16="http://schemas.microsoft.com/office/drawing/2014/main" val="1073540064"/>
                    </a:ext>
                  </a:extLst>
                </a:gridCol>
                <a:gridCol w="658368">
                  <a:extLst>
                    <a:ext uri="{9D8B030D-6E8A-4147-A177-3AD203B41FA5}">
                      <a16:colId xmlns:a16="http://schemas.microsoft.com/office/drawing/2014/main" val="518235972"/>
                    </a:ext>
                  </a:extLst>
                </a:gridCol>
                <a:gridCol w="658368">
                  <a:extLst>
                    <a:ext uri="{9D8B030D-6E8A-4147-A177-3AD203B41FA5}">
                      <a16:colId xmlns:a16="http://schemas.microsoft.com/office/drawing/2014/main" val="4142928217"/>
                    </a:ext>
                  </a:extLst>
                </a:gridCol>
                <a:gridCol w="658368">
                  <a:extLst>
                    <a:ext uri="{9D8B030D-6E8A-4147-A177-3AD203B41FA5}">
                      <a16:colId xmlns:a16="http://schemas.microsoft.com/office/drawing/2014/main" val="3892043106"/>
                    </a:ext>
                  </a:extLst>
                </a:gridCol>
                <a:gridCol w="658368">
                  <a:extLst>
                    <a:ext uri="{9D8B030D-6E8A-4147-A177-3AD203B41FA5}">
                      <a16:colId xmlns:a16="http://schemas.microsoft.com/office/drawing/2014/main" val="424506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5891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- 2026-08-12 13:04:29</a:t>
                      </a:r>
                      <a:r>
                        <a:rPr kumimoji="0" lang="en-US" sz="1000" b="0" i="0" u="none" strike="noStrike" kern="1200" cap="none" spc="0" normalizeH="0" baseline="0" noProof="0">
                          <a:ln>
                            <a:noFill/>
                          </a:ln>
                          <a:solidFill>
                            <a:prstClr val="black"/>
                          </a:solidFill>
                          <a:effectLst/>
                          <a:uLnTx/>
                          <a:uFillTx/>
                          <a:latin typeface="Calibri"/>
                          <a:ea typeface="+mn-ea"/>
                          <a:cs typeface="+mn-cs"/>
                        </a:rPr>
                        <a:t>
 See our latest post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https://quintly-eu-image-storage.s3.amazonaws.com/c303562b672a3318c686cfcc37b7e67a/1dca786979da4a0c1a5e000894d69bdc.jpg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17786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- 2026-08-12 13:02:33</a:t>
                      </a:r>
                      <a:r>
                        <a:rPr kumimoji="0" lang="en-US" sz="1000" b="0" i="0" u="none" strike="noStrike" kern="1200" cap="none" spc="0" normalizeH="0" baseline="0" noProof="0">
                          <a:ln>
                            <a:noFill/>
                          </a:ln>
                          <a:solidFill>
                            <a:prstClr val="black"/>
                          </a:solidFill>
                          <a:effectLst/>
                          <a:uLnTx/>
                          <a:uFillTx/>
                          <a:latin typeface="Calibri"/>
                          <a:ea typeface="+mn-ea"/>
                          <a:cs typeface="+mn-cs"/>
                        </a:rPr>
                        <a:t>
 Our BAAERG connected with students through @breakthroughphl about insurance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https://quintly-eu-image-storage.s3.amazonaws.com/c303562b672a3318c686cfcc37b7e67a/81e86719541707c979af075c7e8cd10a.jpg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95267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- 2026-08-12 13:02:32</a:t>
                      </a:r>
                      <a:r>
                        <a:rPr kumimoji="0" lang="en-US" sz="1000" b="0" i="0" u="none" strike="noStrike" kern="1200" cap="none" spc="0" normalizeH="0" baseline="0" noProof="0">
                          <a:ln>
                            <a:noFill/>
                          </a:ln>
                          <a:solidFill>
                            <a:prstClr val="black"/>
                          </a:solidFill>
                          <a:effectLst/>
                          <a:uLnTx/>
                          <a:uFillTx/>
                          <a:latin typeface="Calibri"/>
                          <a:ea typeface="+mn-ea"/>
                          <a:cs typeface="+mn-cs"/>
                        </a:rPr>
                        <a:t>
 Inspiring future careers, one conversation at a time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https://quintly-eu-image-storage.s3.amazonaws.com/c303562b672a3318c686cfcc37b7e67a/ee4a9fec9b795c60a7b1ea9aeaf329f6.jpg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313653034"/>
                  </a:ext>
                </a:extLst>
              </a:tr>
            </a:tbl>
          </a:graphicData>
        </a:graphic>
      </p:graphicFrame>
      <p:sp>
        <p:nvSpPr>
          <p:cNvPr id="4" name="Text Placeholder 3">
            <a:extLst>
              <a:ext uri="{FF2B5EF4-FFF2-40B4-BE49-F238E27FC236}">
                <a16:creationId xmlns:a16="http://schemas.microsoft.com/office/drawing/2014/main" id="{2BFB04F3-31D7-436E-817B-FC48945F04CB}"/>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3711918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CE13C-92FE-4B72-A852-59E1B74EE44E}"/>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B3E3BF04-EDC6-4CBA-8BA2-817F28A8A4C0}"/>
              </a:ext>
            </a:extLst>
          </p:cNvPr>
          <p:cNvGraphicFramePr>
            <a:graphicFrameLocks noGrp="1"/>
          </p:cNvGraphicFramePr>
          <p:nvPr>
            <p:ph type="tbl" sz="quarter" idx="13"/>
            <p:extLst>
              <p:ext uri="{D42A27DB-BD31-4B8C-83A1-F6EECF244321}">
                <p14:modId xmlns:p14="http://schemas.microsoft.com/office/powerpoint/2010/main" val="397246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95363615"/>
                    </a:ext>
                  </a:extLst>
                </a:gridCol>
                <a:gridCol w="1316736">
                  <a:extLst>
                    <a:ext uri="{9D8B030D-6E8A-4147-A177-3AD203B41FA5}">
                      <a16:colId xmlns:a16="http://schemas.microsoft.com/office/drawing/2014/main" val="1893445232"/>
                    </a:ext>
                  </a:extLst>
                </a:gridCol>
                <a:gridCol w="658368">
                  <a:extLst>
                    <a:ext uri="{9D8B030D-6E8A-4147-A177-3AD203B41FA5}">
                      <a16:colId xmlns:a16="http://schemas.microsoft.com/office/drawing/2014/main" val="1583197065"/>
                    </a:ext>
                  </a:extLst>
                </a:gridCol>
                <a:gridCol w="658368">
                  <a:extLst>
                    <a:ext uri="{9D8B030D-6E8A-4147-A177-3AD203B41FA5}">
                      <a16:colId xmlns:a16="http://schemas.microsoft.com/office/drawing/2014/main" val="1624311048"/>
                    </a:ext>
                  </a:extLst>
                </a:gridCol>
                <a:gridCol w="658368">
                  <a:extLst>
                    <a:ext uri="{9D8B030D-6E8A-4147-A177-3AD203B41FA5}">
                      <a16:colId xmlns:a16="http://schemas.microsoft.com/office/drawing/2014/main" val="1144678906"/>
                    </a:ext>
                  </a:extLst>
                </a:gridCol>
                <a:gridCol w="658368">
                  <a:extLst>
                    <a:ext uri="{9D8B030D-6E8A-4147-A177-3AD203B41FA5}">
                      <a16:colId xmlns:a16="http://schemas.microsoft.com/office/drawing/2014/main" val="1821929412"/>
                    </a:ext>
                  </a:extLst>
                </a:gridCol>
                <a:gridCol w="658368">
                  <a:extLst>
                    <a:ext uri="{9D8B030D-6E8A-4147-A177-3AD203B41FA5}">
                      <a16:colId xmlns:a16="http://schemas.microsoft.com/office/drawing/2014/main" val="1032453015"/>
                    </a:ext>
                  </a:extLst>
                </a:gridCol>
                <a:gridCol w="658368">
                  <a:extLst>
                    <a:ext uri="{9D8B030D-6E8A-4147-A177-3AD203B41FA5}">
                      <a16:colId xmlns:a16="http://schemas.microsoft.com/office/drawing/2014/main" val="2226890132"/>
                    </a:ext>
                  </a:extLst>
                </a:gridCol>
                <a:gridCol w="658368">
                  <a:extLst>
                    <a:ext uri="{9D8B030D-6E8A-4147-A177-3AD203B41FA5}">
                      <a16:colId xmlns:a16="http://schemas.microsoft.com/office/drawing/2014/main" val="3422833570"/>
                    </a:ext>
                  </a:extLst>
                </a:gridCol>
                <a:gridCol w="658368">
                  <a:extLst>
                    <a:ext uri="{9D8B030D-6E8A-4147-A177-3AD203B41FA5}">
                      <a16:colId xmlns:a16="http://schemas.microsoft.com/office/drawing/2014/main" val="1246445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22420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- 2026-08-11 11:03:09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https://quintly-eu-image-storage.s3.amazonaws.com/c303562b672a3318c686cfcc37b7e67a/4979620e44a3f3d7c603ffdf91b617ab.jpg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422958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- 2026-08-11 10:58:35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https://quintly-eu-image-storage.s3.amazonaws.com/c303562b672a3318c686cfcc37b7e67a/adda1f1dc1850e059ba6436515153175.jpg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187092305"/>
                  </a:ext>
                </a:extLst>
              </a:tr>
            </a:tbl>
          </a:graphicData>
        </a:graphic>
      </p:graphicFrame>
      <p:sp>
        <p:nvSpPr>
          <p:cNvPr id="4" name="Text Placeholder 3">
            <a:extLst>
              <a:ext uri="{FF2B5EF4-FFF2-40B4-BE49-F238E27FC236}">
                <a16:creationId xmlns:a16="http://schemas.microsoft.com/office/drawing/2014/main" id="{877DBB20-96B9-4FF7-A0A2-2F846079E8B9}"/>
              </a:ext>
            </a:extLst>
          </p:cNvPr>
          <p:cNvSpPr>
            <a:spLocks noGrp="1"/>
          </p:cNvSpPr>
          <p:nvPr>
            <p:ph type="body" sz="quarter" idx="14"/>
          </p:nvPr>
        </p:nvSpPr>
        <p:spPr/>
        <p:txBody>
          <a:bodyPr/>
          <a:lstStyle/>
          <a:p>
            <a:r>
              <a:rPr lang="en-US"/>
              <a:t>08/01/2026 - 08/31/2026</a:t>
            </a:r>
          </a:p>
        </p:txBody>
      </p:sp>
    </p:spTree>
    <p:extLst>
      <p:ext uri="{BB962C8B-B14F-4D97-AF65-F5344CB8AC3E}">
        <p14:creationId xmlns:p14="http://schemas.microsoft.com/office/powerpoint/2010/main" val="8329501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2002</Words>
  <Application>Microsoft Office PowerPoint</Application>
  <PresentationFormat>On-screen Show (4:3)</PresentationFormat>
  <Paragraphs>584</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Impressions or Page Media View Bar Chart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2026-09-08T13:07:51Z</dcterms:created>
  <dcterms:modified xsi:type="dcterms:W3CDTF">2026-09-08T13:08:28Z</dcterms:modified>
</cp:coreProperties>
</file>