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72A1-49A9-AAD7-1CFAF4B8CA9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72A1-49A9-AAD7-1CFAF4B8CA9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extLst>
            <c:ext xmlns:c16="http://schemas.microsoft.com/office/drawing/2014/chart" uri="{C3380CC4-5D6E-409C-BE32-E72D297353CC}">
              <c16:uniqueId val="{00000002-72A1-49A9-AAD7-1CFAF4B8CA9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extLst>
            <c:ext xmlns:c16="http://schemas.microsoft.com/office/drawing/2014/chart" uri="{C3380CC4-5D6E-409C-BE32-E72D297353CC}">
              <c16:uniqueId val="{00000003-72A1-49A9-AAD7-1CFAF4B8C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221496"/>
        <c:axId val="343221824"/>
      </c:barChart>
      <c:catAx>
        <c:axId val="34322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21824"/>
        <c:crosses val="autoZero"/>
        <c:auto val="1"/>
        <c:lblAlgn val="ctr"/>
        <c:lblOffset val="100"/>
        <c:noMultiLvlLbl val="0"/>
      </c:catAx>
      <c:valAx>
        <c:axId val="34322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2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F7189-E677-4C77-9304-12DB44925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Content Views by Post Type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96716A-9684-473C-939A-1EFC41C39F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7530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427C5-2AA9-422F-B709-1A0E526C6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7E419-7382-4C16-8948-FE9FAF607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76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Instagram Content Views by Post Type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Content Views by Post Type | Tokio Marine America</dc:title>
  <dc:creator>Frederik Born</dc:creator>
  <cp:lastModifiedBy>Frederik Born</cp:lastModifiedBy>
  <cp:revision>1</cp:revision>
  <dcterms:created xsi:type="dcterms:W3CDTF">2026-08-12T12:57:34Z</dcterms:created>
  <dcterms:modified xsi:type="dcterms:W3CDTF">2026-08-12T12:57:38Z</dcterms:modified>
</cp:coreProperties>
</file>