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3BC0-4865-9963-A8D0C1CD7C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3BC0-4865-9963-A8D0C1CD7C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3BC0-4865-9963-A8D0C1CD7C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3BC0-4865-9963-A8D0C1CD7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383680"/>
        <c:axId val="259384992"/>
      </c:barChart>
      <c:catAx>
        <c:axId val="25938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4992"/>
        <c:crosses val="autoZero"/>
        <c:auto val="1"/>
        <c:lblAlgn val="ctr"/>
        <c:lblOffset val="100"/>
        <c:noMultiLvlLbl val="0"/>
      </c:catAx>
      <c:valAx>
        <c:axId val="25938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8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E89C-3C58-4B9F-8C4C-D1C12C8D8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3A0D9-92EE-4628-8C94-1C134C1DF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34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E4AC0-E941-42BE-9491-23578D045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DD726-041E-4B09-9512-C9D133611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Content Views by Post Type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Content Views by Post Type | Philadelphia Insurance</dc:title>
  <dc:creator>Frederik Born</dc:creator>
  <cp:lastModifiedBy>Frederik Born</cp:lastModifiedBy>
  <cp:revision>1</cp:revision>
  <dcterms:created xsi:type="dcterms:W3CDTF">2026-06-12T13:59:06Z</dcterms:created>
  <dcterms:modified xsi:type="dcterms:W3CDTF">2026-06-12T13:59:09Z</dcterms:modified>
</cp:coreProperties>
</file>