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2613-492F-87DD-156E6E185C7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2613-492F-87DD-156E6E185C7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2613-492F-87DD-156E6E185C7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2613-492F-87DD-156E6E185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130392"/>
        <c:axId val="392132360"/>
      </c:barChart>
      <c:catAx>
        <c:axId val="39213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32360"/>
        <c:crosses val="autoZero"/>
        <c:auto val="1"/>
        <c:lblAlgn val="ctr"/>
        <c:lblOffset val="100"/>
        <c:noMultiLvlLbl val="0"/>
      </c:catAx>
      <c:valAx>
        <c:axId val="39213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13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6958B-63B8-4D8A-8457-97C56B65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BD2A2E-079D-4EB2-8485-DB5B039E8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618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C3842-33D4-4FB6-9FB3-5A33AFF08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50EB4-14CC-4893-B61E-8BB08117F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136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Content Views by Post Type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Content Views by Post Type | Philadelphia Insurance</dc:title>
  <dc:creator>Frederik Born</dc:creator>
  <cp:lastModifiedBy>Frederik Born</cp:lastModifiedBy>
  <cp:revision>1</cp:revision>
  <dcterms:created xsi:type="dcterms:W3CDTF">2026-06-12T13:57:40Z</dcterms:created>
  <dcterms:modified xsi:type="dcterms:W3CDTF">2026-06-12T13:57:43Z</dcterms:modified>
</cp:coreProperties>
</file>