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18AA-46C6-B54B-6309328144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18AA-46C6-B54B-6309328144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18AA-46C6-B54B-63093281446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18AA-46C6-B54B-630932814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0389152"/>
        <c:axId val="253611760"/>
      </c:barChart>
      <c:catAx>
        <c:axId val="80389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11760"/>
        <c:crosses val="autoZero"/>
        <c:auto val="1"/>
        <c:lblAlgn val="ctr"/>
        <c:lblOffset val="100"/>
        <c:noMultiLvlLbl val="0"/>
      </c:catAx>
      <c:valAx>
        <c:axId val="25361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38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9E11F-60C4-4B58-982B-002132B7B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Content Views by Post Type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CD5201-0DF4-4E5C-B1B8-2E018D8170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9955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2BE6B-CC79-4EB3-A8A2-A6FC70E069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01/01/2026 - 12/31/2026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68403-9D9F-40AC-AA84-C9CF44369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781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Instagram Content Views by Post Type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Content Views by Post Type | Philadelphia Insurance</dc:title>
  <dc:creator>Frederik Born</dc:creator>
  <cp:lastModifiedBy>Frederik Born</cp:lastModifiedBy>
  <cp:revision>1</cp:revision>
  <dcterms:created xsi:type="dcterms:W3CDTF">2026-06-12T13:57:12Z</dcterms:created>
  <dcterms:modified xsi:type="dcterms:W3CDTF">2026-06-12T13:57:15Z</dcterms:modified>
</cp:coreProperties>
</file>