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46143</c:v>
                </c:pt>
              </c:numCache>
            </c:numRef>
          </c:cat>
          <c:val>
            <c:numRef>
              <c:f>Sheet1!$B$2</c:f>
              <c:numCache>
                <c:formatCode>General</c:formatCode>
                <c:ptCount val="1"/>
                <c:pt idx="0">
                  <c:v>1941</c:v>
                </c:pt>
              </c:numCache>
            </c:numRef>
          </c:val>
          <c:extLst>
            <c:ext xmlns:c16="http://schemas.microsoft.com/office/drawing/2014/chart" uri="{C3380CC4-5D6E-409C-BE32-E72D297353CC}">
              <c16:uniqueId val="{00000000-A073-423D-9988-FF05A9C0A05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46143</c:v>
                </c:pt>
              </c:numCache>
            </c:numRef>
          </c:cat>
          <c:val>
            <c:numRef>
              <c:f>Sheet1!$C$2</c:f>
              <c:numCache>
                <c:formatCode>General</c:formatCode>
                <c:ptCount val="1"/>
                <c:pt idx="0">
                  <c:v>2987</c:v>
                </c:pt>
              </c:numCache>
            </c:numRef>
          </c:val>
          <c:extLst>
            <c:ext xmlns:c16="http://schemas.microsoft.com/office/drawing/2014/chart" uri="{C3380CC4-5D6E-409C-BE32-E72D297353CC}">
              <c16:uniqueId val="{00000001-A073-423D-9988-FF05A9C0A05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46143</c:v>
                </c:pt>
              </c:numCache>
            </c:numRef>
          </c:cat>
          <c:val>
            <c:numRef>
              <c:f>Sheet1!$D$2</c:f>
              <c:numCache>
                <c:formatCode>General</c:formatCode>
                <c:ptCount val="1"/>
                <c:pt idx="0">
                  <c:v>5182</c:v>
                </c:pt>
              </c:numCache>
            </c:numRef>
          </c:val>
          <c:extLst>
            <c:ext xmlns:c16="http://schemas.microsoft.com/office/drawing/2014/chart" uri="{C3380CC4-5D6E-409C-BE32-E72D297353CC}">
              <c16:uniqueId val="{00000002-A073-423D-9988-FF05A9C0A05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46143</c:v>
                </c:pt>
              </c:numCache>
            </c:numRef>
          </c:cat>
          <c:val>
            <c:numRef>
              <c:f>Sheet1!$E$2</c:f>
              <c:numCache>
                <c:formatCode>General</c:formatCode>
                <c:ptCount val="1"/>
                <c:pt idx="0">
                  <c:v>1149</c:v>
                </c:pt>
              </c:numCache>
            </c:numRef>
          </c:val>
          <c:extLst>
            <c:ext xmlns:c16="http://schemas.microsoft.com/office/drawing/2014/chart" uri="{C3380CC4-5D6E-409C-BE32-E72D297353CC}">
              <c16:uniqueId val="{00000003-A073-423D-9988-FF05A9C0A05C}"/>
            </c:ext>
          </c:extLst>
        </c:ser>
        <c:dLbls>
          <c:showLegendKey val="0"/>
          <c:showVal val="0"/>
          <c:showCatName val="0"/>
          <c:showSerName val="0"/>
          <c:showPercent val="0"/>
          <c:showBubbleSize val="0"/>
        </c:dLbls>
        <c:gapWidth val="219"/>
        <c:overlap val="-27"/>
        <c:axId val="336926888"/>
        <c:axId val="336920328"/>
      </c:barChart>
      <c:dateAx>
        <c:axId val="33692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20328"/>
        <c:crosses val="autoZero"/>
        <c:auto val="1"/>
        <c:lblOffset val="100"/>
        <c:baseTimeUnit val="days"/>
      </c:dateAx>
      <c:valAx>
        <c:axId val="33692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2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-3</c:v>
                </c:pt>
                <c:pt idx="2">
                  <c:v>2</c:v>
                </c:pt>
                <c:pt idx="3">
                  <c:v>0</c:v>
                </c:pt>
                <c:pt idx="4">
                  <c:v>2</c:v>
                </c:pt>
                <c:pt idx="5">
                  <c:v>1</c:v>
                </c:pt>
              </c:numCache>
            </c:numRef>
          </c:val>
          <c:extLst>
            <c:ext xmlns:c16="http://schemas.microsoft.com/office/drawing/2014/chart" uri="{C3380CC4-5D6E-409C-BE32-E72D297353CC}">
              <c16:uniqueId val="{00000000-F515-4082-944E-F1F6C7A15113}"/>
            </c:ext>
          </c:extLst>
        </c:ser>
        <c:dLbls>
          <c:showLegendKey val="0"/>
          <c:showVal val="0"/>
          <c:showCatName val="0"/>
          <c:showSerName val="0"/>
          <c:showPercent val="0"/>
          <c:showBubbleSize val="0"/>
        </c:dLbls>
        <c:gapWidth val="219"/>
        <c:overlap val="-27"/>
        <c:axId val="392815144"/>
        <c:axId val="392818096"/>
      </c:barChart>
      <c:dateAx>
        <c:axId val="39281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8096"/>
        <c:crosses val="autoZero"/>
        <c:auto val="1"/>
        <c:lblOffset val="100"/>
        <c:baseTimeUnit val="months"/>
      </c:dateAx>
      <c:valAx>
        <c:axId val="39281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9</c:v>
                </c:pt>
                <c:pt idx="1">
                  <c:v>10</c:v>
                </c:pt>
                <c:pt idx="2">
                  <c:v>9</c:v>
                </c:pt>
                <c:pt idx="3">
                  <c:v>7</c:v>
                </c:pt>
                <c:pt idx="4">
                  <c:v>8</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50E5-4F04-AD6E-D36B2915A552}"/>
            </c:ext>
          </c:extLst>
        </c:ser>
        <c:dLbls>
          <c:showLegendKey val="0"/>
          <c:showVal val="0"/>
          <c:showCatName val="0"/>
          <c:showSerName val="0"/>
          <c:showPercent val="0"/>
          <c:showBubbleSize val="0"/>
        </c:dLbls>
        <c:gapWidth val="219"/>
        <c:overlap val="-27"/>
        <c:axId val="396357248"/>
        <c:axId val="396360200"/>
      </c:barChart>
      <c:dateAx>
        <c:axId val="39635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0200"/>
        <c:crosses val="autoZero"/>
        <c:auto val="1"/>
        <c:lblOffset val="100"/>
        <c:baseTimeUnit val="months"/>
      </c:dateAx>
      <c:valAx>
        <c:axId val="39636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5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91</c:v>
                </c:pt>
                <c:pt idx="1">
                  <c:v>116</c:v>
                </c:pt>
                <c:pt idx="2">
                  <c:v>122</c:v>
                </c:pt>
                <c:pt idx="3">
                  <c:v>75</c:v>
                </c:pt>
                <c:pt idx="4">
                  <c:v>101</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72B9-4E0D-ABDE-8D584BCC8B18}"/>
            </c:ext>
          </c:extLst>
        </c:ser>
        <c:dLbls>
          <c:showLegendKey val="0"/>
          <c:showVal val="0"/>
          <c:showCatName val="0"/>
          <c:showSerName val="0"/>
          <c:showPercent val="0"/>
          <c:showBubbleSize val="0"/>
        </c:dLbls>
        <c:gapWidth val="219"/>
        <c:overlap val="-27"/>
        <c:axId val="396355936"/>
        <c:axId val="396358232"/>
      </c:barChart>
      <c:catAx>
        <c:axId val="39635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58232"/>
        <c:crosses val="autoZero"/>
        <c:auto val="1"/>
        <c:lblAlgn val="ctr"/>
        <c:lblOffset val="100"/>
        <c:noMultiLvlLbl val="0"/>
      </c:catAx>
      <c:valAx>
        <c:axId val="39635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5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6136</c:v>
                </c:pt>
                <c:pt idx="1">
                  <c:v>6865</c:v>
                </c:pt>
                <c:pt idx="2">
                  <c:v>9212</c:v>
                </c:pt>
                <c:pt idx="3">
                  <c:v>7119</c:v>
                </c:pt>
                <c:pt idx="4">
                  <c:v>10503</c:v>
                </c:pt>
                <c:pt idx="5">
                  <c:v>147</c:v>
                </c:pt>
                <c:pt idx="6">
                  <c:v>0</c:v>
                </c:pt>
              </c:numCache>
            </c:numRef>
          </c:val>
          <c:extLst>
            <c:ext xmlns:c16="http://schemas.microsoft.com/office/drawing/2014/chart" uri="{C3380CC4-5D6E-409C-BE32-E72D297353CC}">
              <c16:uniqueId val="{00000000-2EF8-45B6-B4D4-C809F6133C9C}"/>
            </c:ext>
          </c:extLst>
        </c:ser>
        <c:dLbls>
          <c:showLegendKey val="0"/>
          <c:showVal val="0"/>
          <c:showCatName val="0"/>
          <c:showSerName val="0"/>
          <c:showPercent val="0"/>
          <c:showBubbleSize val="0"/>
        </c:dLbls>
        <c:gapWidth val="219"/>
        <c:overlap val="-27"/>
        <c:axId val="387591936"/>
        <c:axId val="387592264"/>
      </c:barChart>
      <c:dateAx>
        <c:axId val="38759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2264"/>
        <c:crosses val="autoZero"/>
        <c:auto val="1"/>
        <c:lblOffset val="100"/>
        <c:baseTimeUnit val="months"/>
      </c:dateAx>
      <c:valAx>
        <c:axId val="38759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-4</c:v>
                </c:pt>
                <c:pt idx="3">
                  <c:v>-1</c:v>
                </c:pt>
                <c:pt idx="4">
                  <c:v>-3</c:v>
                </c:pt>
              </c:numCache>
            </c:numRef>
          </c:val>
          <c:extLst>
            <c:ext xmlns:c16="http://schemas.microsoft.com/office/drawing/2014/chart" uri="{C3380CC4-5D6E-409C-BE32-E72D297353CC}">
              <c16:uniqueId val="{00000000-66A4-4BEF-B4F8-4B13BD2B7DDD}"/>
            </c:ext>
          </c:extLst>
        </c:ser>
        <c:dLbls>
          <c:showLegendKey val="0"/>
          <c:showVal val="0"/>
          <c:showCatName val="0"/>
          <c:showSerName val="0"/>
          <c:showPercent val="0"/>
          <c:showBubbleSize val="0"/>
        </c:dLbls>
        <c:gapWidth val="219"/>
        <c:overlap val="-27"/>
        <c:axId val="486092208"/>
        <c:axId val="486092536"/>
      </c:barChart>
      <c:dateAx>
        <c:axId val="48609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92536"/>
        <c:crosses val="autoZero"/>
        <c:auto val="1"/>
        <c:lblOffset val="100"/>
        <c:baseTimeUnit val="months"/>
      </c:dateAx>
      <c:valAx>
        <c:axId val="48609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9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522-4B4C-91D3-B1AB02C20BA8}"/>
            </c:ext>
          </c:extLst>
        </c:ser>
        <c:dLbls>
          <c:showLegendKey val="0"/>
          <c:showVal val="0"/>
          <c:showCatName val="0"/>
          <c:showSerName val="0"/>
          <c:showPercent val="0"/>
          <c:showBubbleSize val="0"/>
        </c:dLbls>
        <c:gapWidth val="219"/>
        <c:overlap val="-27"/>
        <c:axId val="486094176"/>
        <c:axId val="486086304"/>
      </c:barChart>
      <c:dateAx>
        <c:axId val="48609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86304"/>
        <c:crosses val="autoZero"/>
        <c:auto val="1"/>
        <c:lblOffset val="100"/>
        <c:baseTimeUnit val="months"/>
      </c:dateAx>
      <c:valAx>
        <c:axId val="48608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9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c:v>
                </c:pt>
                <c:pt idx="1">
                  <c:v>18</c:v>
                </c:pt>
                <c:pt idx="2">
                  <c:v>1</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7D2-4C15-B13E-B7EC532A6B73}"/>
            </c:ext>
          </c:extLst>
        </c:ser>
        <c:dLbls>
          <c:showLegendKey val="0"/>
          <c:showVal val="0"/>
          <c:showCatName val="0"/>
          <c:showSerName val="0"/>
          <c:showPercent val="0"/>
          <c:showBubbleSize val="0"/>
        </c:dLbls>
        <c:gapWidth val="219"/>
        <c:overlap val="-27"/>
        <c:axId val="486097784"/>
        <c:axId val="486098112"/>
      </c:barChart>
      <c:catAx>
        <c:axId val="48609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98112"/>
        <c:crosses val="autoZero"/>
        <c:auto val="1"/>
        <c:lblAlgn val="ctr"/>
        <c:lblOffset val="100"/>
        <c:noMultiLvlLbl val="0"/>
      </c:catAx>
      <c:valAx>
        <c:axId val="48609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9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31</c:v>
                </c:pt>
                <c:pt idx="1">
                  <c:v>28</c:v>
                </c:pt>
                <c:pt idx="2">
                  <c:v>35</c:v>
                </c:pt>
                <c:pt idx="3">
                  <c:v>14</c:v>
                </c:pt>
                <c:pt idx="4">
                  <c:v>9</c:v>
                </c:pt>
                <c:pt idx="5">
                  <c:v>0</c:v>
                </c:pt>
              </c:numCache>
            </c:numRef>
          </c:val>
          <c:extLst>
            <c:ext xmlns:c16="http://schemas.microsoft.com/office/drawing/2014/chart" uri="{C3380CC4-5D6E-409C-BE32-E72D297353CC}">
              <c16:uniqueId val="{00000000-9CEE-4C3E-A49E-46542D1C115A}"/>
            </c:ext>
          </c:extLst>
        </c:ser>
        <c:dLbls>
          <c:showLegendKey val="0"/>
          <c:showVal val="0"/>
          <c:showCatName val="0"/>
          <c:showSerName val="0"/>
          <c:showPercent val="0"/>
          <c:showBubbleSize val="0"/>
        </c:dLbls>
        <c:gapWidth val="219"/>
        <c:overlap val="-27"/>
        <c:axId val="487616808"/>
        <c:axId val="487615168"/>
      </c:barChart>
      <c:dateAx>
        <c:axId val="487616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15168"/>
        <c:crosses val="autoZero"/>
        <c:auto val="1"/>
        <c:lblOffset val="100"/>
        <c:baseTimeUnit val="months"/>
      </c:dateAx>
      <c:valAx>
        <c:axId val="48761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1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2026-01</c:v>
                </c:pt>
                <c:pt idx="1">
                  <c:v>2026-02</c:v>
                </c:pt>
                <c:pt idx="2">
                  <c:v>2026-03</c:v>
                </c:pt>
                <c:pt idx="3">
                  <c:v>2026-04</c:v>
                </c:pt>
                <c:pt idx="4">
                  <c:v>2026-05</c:v>
                </c:pt>
                <c:pt idx="5">
                  <c:v>2026-06</c:v>
                </c:pt>
              </c:strCache>
            </c:strRef>
          </c:cat>
          <c:val>
            <c:numRef>
              <c:f>Sheet1!$B$2:$B$7</c:f>
              <c:numCache>
                <c:formatCode>General</c:formatCode>
                <c:ptCount val="6"/>
                <c:pt idx="0">
                  <c:v>45</c:v>
                </c:pt>
                <c:pt idx="1">
                  <c:v>50</c:v>
                </c:pt>
                <c:pt idx="2">
                  <c:v>50</c:v>
                </c:pt>
                <c:pt idx="3">
                  <c:v>36</c:v>
                </c:pt>
                <c:pt idx="4">
                  <c:v>37</c:v>
                </c:pt>
                <c:pt idx="5">
                  <c:v>17</c:v>
                </c:pt>
              </c:numCache>
            </c:numRef>
          </c:val>
          <c:extLst>
            <c:ext xmlns:c16="http://schemas.microsoft.com/office/drawing/2014/chart" uri="{C3380CC4-5D6E-409C-BE32-E72D297353CC}">
              <c16:uniqueId val="{00000000-47CC-43A7-B812-3A26CC468220}"/>
            </c:ext>
          </c:extLst>
        </c:ser>
        <c:dLbls>
          <c:showLegendKey val="0"/>
          <c:showVal val="0"/>
          <c:showCatName val="0"/>
          <c:showSerName val="0"/>
          <c:showPercent val="0"/>
          <c:showBubbleSize val="0"/>
        </c:dLbls>
        <c:gapWidth val="219"/>
        <c:overlap val="-27"/>
        <c:axId val="487631568"/>
        <c:axId val="487627632"/>
      </c:barChart>
      <c:catAx>
        <c:axId val="48763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27632"/>
        <c:crosses val="autoZero"/>
        <c:auto val="1"/>
        <c:lblAlgn val="ctr"/>
        <c:lblOffset val="100"/>
        <c:noMultiLvlLbl val="0"/>
      </c:catAx>
      <c:valAx>
        <c:axId val="48762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3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2026-01</c:v>
                </c:pt>
                <c:pt idx="1">
                  <c:v>2026-02</c:v>
                </c:pt>
                <c:pt idx="2">
                  <c:v>2026-03</c:v>
                </c:pt>
                <c:pt idx="3">
                  <c:v>2026-04</c:v>
                </c:pt>
                <c:pt idx="4">
                  <c:v>2026-05</c:v>
                </c:pt>
                <c:pt idx="5">
                  <c:v>2026-06</c:v>
                </c:pt>
              </c:strCache>
            </c:strRef>
          </c:cat>
          <c:val>
            <c:numRef>
              <c:f>Sheet1!$B$2:$B$7</c:f>
              <c:numCache>
                <c:formatCode>General</c:formatCode>
                <c:ptCount val="6"/>
                <c:pt idx="0">
                  <c:v>366</c:v>
                </c:pt>
                <c:pt idx="1">
                  <c:v>450</c:v>
                </c:pt>
                <c:pt idx="2">
                  <c:v>607</c:v>
                </c:pt>
                <c:pt idx="3">
                  <c:v>403</c:v>
                </c:pt>
                <c:pt idx="4">
                  <c:v>445</c:v>
                </c:pt>
                <c:pt idx="5">
                  <c:v>34</c:v>
                </c:pt>
              </c:numCache>
            </c:numRef>
          </c:val>
          <c:extLst>
            <c:ext xmlns:c16="http://schemas.microsoft.com/office/drawing/2014/chart" uri="{C3380CC4-5D6E-409C-BE32-E72D297353CC}">
              <c16:uniqueId val="{00000000-48D0-490A-B7AD-91671BE64E37}"/>
            </c:ext>
          </c:extLst>
        </c:ser>
        <c:dLbls>
          <c:showLegendKey val="0"/>
          <c:showVal val="0"/>
          <c:showCatName val="0"/>
          <c:showSerName val="0"/>
          <c:showPercent val="0"/>
          <c:showBubbleSize val="0"/>
        </c:dLbls>
        <c:gapWidth val="219"/>
        <c:overlap val="-27"/>
        <c:axId val="487625992"/>
        <c:axId val="487631896"/>
      </c:barChart>
      <c:catAx>
        <c:axId val="48762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31896"/>
        <c:crosses val="autoZero"/>
        <c:auto val="1"/>
        <c:lblAlgn val="ctr"/>
        <c:lblOffset val="100"/>
        <c:noMultiLvlLbl val="0"/>
      </c:catAx>
      <c:valAx>
        <c:axId val="48763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2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318</c:v>
                </c:pt>
                <c:pt idx="1">
                  <c:v>12582</c:v>
                </c:pt>
                <c:pt idx="2">
                  <c:v>11002</c:v>
                </c:pt>
                <c:pt idx="3">
                  <c:v>16182</c:v>
                </c:pt>
                <c:pt idx="4">
                  <c:v>10829</c:v>
                </c:pt>
                <c:pt idx="5">
                  <c:v>16066</c:v>
                </c:pt>
                <c:pt idx="6">
                  <c:v>1215</c:v>
                </c:pt>
              </c:numCache>
            </c:numRef>
          </c:val>
          <c:extLst>
            <c:ext xmlns:c16="http://schemas.microsoft.com/office/drawing/2014/chart" uri="{C3380CC4-5D6E-409C-BE32-E72D297353CC}">
              <c16:uniqueId val="{00000000-8D9D-4B3D-AE3C-F5580C5C3CD0}"/>
            </c:ext>
          </c:extLst>
        </c:ser>
        <c:dLbls>
          <c:showLegendKey val="0"/>
          <c:showVal val="0"/>
          <c:showCatName val="0"/>
          <c:showSerName val="0"/>
          <c:showPercent val="0"/>
          <c:showBubbleSize val="0"/>
        </c:dLbls>
        <c:gapWidth val="219"/>
        <c:overlap val="-27"/>
        <c:axId val="487634520"/>
        <c:axId val="487633864"/>
      </c:barChart>
      <c:catAx>
        <c:axId val="48763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33864"/>
        <c:crosses val="autoZero"/>
        <c:auto val="1"/>
        <c:lblAlgn val="ctr"/>
        <c:lblOffset val="100"/>
        <c:noMultiLvlLbl val="0"/>
      </c:catAx>
      <c:valAx>
        <c:axId val="48763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3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-1</c:v>
                </c:pt>
                <c:pt idx="2">
                  <c:v>-1</c:v>
                </c:pt>
                <c:pt idx="3">
                  <c:v>18</c:v>
                </c:pt>
                <c:pt idx="4">
                  <c:v>-38</c:v>
                </c:pt>
                <c:pt idx="5">
                  <c:v>1</c:v>
                </c:pt>
              </c:numCache>
            </c:numRef>
          </c:val>
          <c:extLst>
            <c:ext xmlns:c16="http://schemas.microsoft.com/office/drawing/2014/chart" uri="{C3380CC4-5D6E-409C-BE32-E72D297353CC}">
              <c16:uniqueId val="{00000000-5907-4A33-8C35-B912FB8B55E4}"/>
            </c:ext>
          </c:extLst>
        </c:ser>
        <c:dLbls>
          <c:showLegendKey val="0"/>
          <c:showVal val="0"/>
          <c:showCatName val="0"/>
          <c:showSerName val="0"/>
          <c:showPercent val="0"/>
          <c:showBubbleSize val="0"/>
        </c:dLbls>
        <c:gapWidth val="219"/>
        <c:overlap val="-27"/>
        <c:axId val="476383744"/>
        <c:axId val="476392272"/>
      </c:barChart>
      <c:dateAx>
        <c:axId val="47638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92272"/>
        <c:crosses val="autoZero"/>
        <c:auto val="1"/>
        <c:lblOffset val="100"/>
        <c:baseTimeUnit val="months"/>
      </c:dateAx>
      <c:valAx>
        <c:axId val="47639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8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22</c:v>
                </c:pt>
                <c:pt idx="1">
                  <c:v>27</c:v>
                </c:pt>
                <c:pt idx="2">
                  <c:v>24</c:v>
                </c:pt>
                <c:pt idx="3">
                  <c:v>31</c:v>
                </c:pt>
                <c:pt idx="4">
                  <c:v>30</c:v>
                </c:pt>
                <c:pt idx="5">
                  <c:v>22</c:v>
                </c:pt>
                <c:pt idx="6">
                  <c:v>0</c:v>
                </c:pt>
                <c:pt idx="7">
                  <c:v>0</c:v>
                </c:pt>
                <c:pt idx="8">
                  <c:v>0</c:v>
                </c:pt>
                <c:pt idx="9">
                  <c:v>0</c:v>
                </c:pt>
                <c:pt idx="10">
                  <c:v>0</c:v>
                </c:pt>
                <c:pt idx="11">
                  <c:v>0</c:v>
                </c:pt>
              </c:numCache>
            </c:numRef>
          </c:val>
          <c:extLst>
            <c:ext xmlns:c16="http://schemas.microsoft.com/office/drawing/2014/chart" uri="{C3380CC4-5D6E-409C-BE32-E72D297353CC}">
              <c16:uniqueId val="{00000000-7A77-4BBC-BEEE-0EF2D97CD920}"/>
            </c:ext>
          </c:extLst>
        </c:ser>
        <c:dLbls>
          <c:showLegendKey val="0"/>
          <c:showVal val="0"/>
          <c:showCatName val="0"/>
          <c:showSerName val="0"/>
          <c:showPercent val="0"/>
          <c:showBubbleSize val="0"/>
        </c:dLbls>
        <c:gapWidth val="219"/>
        <c:overlap val="-27"/>
        <c:axId val="476387352"/>
        <c:axId val="476383416"/>
      </c:barChart>
      <c:dateAx>
        <c:axId val="47638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83416"/>
        <c:crosses val="autoZero"/>
        <c:auto val="1"/>
        <c:lblOffset val="100"/>
        <c:baseTimeUnit val="months"/>
      </c:dateAx>
      <c:valAx>
        <c:axId val="47638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8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157</c:v>
                </c:pt>
                <c:pt idx="1">
                  <c:v>163</c:v>
                </c:pt>
                <c:pt idx="2">
                  <c:v>121</c:v>
                </c:pt>
                <c:pt idx="3">
                  <c:v>283</c:v>
                </c:pt>
                <c:pt idx="4">
                  <c:v>214</c:v>
                </c:pt>
                <c:pt idx="5">
                  <c:v>22</c:v>
                </c:pt>
                <c:pt idx="6">
                  <c:v>0</c:v>
                </c:pt>
                <c:pt idx="7">
                  <c:v>0</c:v>
                </c:pt>
                <c:pt idx="8">
                  <c:v>0</c:v>
                </c:pt>
                <c:pt idx="9">
                  <c:v>0</c:v>
                </c:pt>
                <c:pt idx="10">
                  <c:v>0</c:v>
                </c:pt>
                <c:pt idx="11">
                  <c:v>0</c:v>
                </c:pt>
              </c:numCache>
            </c:numRef>
          </c:val>
          <c:extLst>
            <c:ext xmlns:c16="http://schemas.microsoft.com/office/drawing/2014/chart" uri="{C3380CC4-5D6E-409C-BE32-E72D297353CC}">
              <c16:uniqueId val="{00000000-01B2-4A1E-A7E4-B1C2001FE437}"/>
            </c:ext>
          </c:extLst>
        </c:ser>
        <c:dLbls>
          <c:showLegendKey val="0"/>
          <c:showVal val="0"/>
          <c:showCatName val="0"/>
          <c:showSerName val="0"/>
          <c:showPercent val="0"/>
          <c:showBubbleSize val="0"/>
        </c:dLbls>
        <c:gapWidth val="219"/>
        <c:overlap val="-27"/>
        <c:axId val="476367344"/>
        <c:axId val="476366688"/>
      </c:barChart>
      <c:catAx>
        <c:axId val="47636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66688"/>
        <c:crosses val="autoZero"/>
        <c:auto val="1"/>
        <c:lblAlgn val="ctr"/>
        <c:lblOffset val="100"/>
        <c:noMultiLvlLbl val="0"/>
      </c:catAx>
      <c:valAx>
        <c:axId val="47636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6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4099</c:v>
                </c:pt>
                <c:pt idx="1">
                  <c:v>3298</c:v>
                </c:pt>
                <c:pt idx="2">
                  <c:v>3464</c:v>
                </c:pt>
                <c:pt idx="3">
                  <c:v>4896</c:v>
                </c:pt>
                <c:pt idx="4">
                  <c:v>6163</c:v>
                </c:pt>
                <c:pt idx="5">
                  <c:v>532</c:v>
                </c:pt>
                <c:pt idx="6">
                  <c:v>0</c:v>
                </c:pt>
                <c:pt idx="7">
                  <c:v>0</c:v>
                </c:pt>
                <c:pt idx="8">
                  <c:v>0</c:v>
                </c:pt>
                <c:pt idx="9">
                  <c:v>0</c:v>
                </c:pt>
                <c:pt idx="10">
                  <c:v>0</c:v>
                </c:pt>
                <c:pt idx="11">
                  <c:v>0</c:v>
                </c:pt>
              </c:numCache>
            </c:numRef>
          </c:val>
          <c:extLst>
            <c:ext xmlns:c16="http://schemas.microsoft.com/office/drawing/2014/chart" uri="{C3380CC4-5D6E-409C-BE32-E72D297353CC}">
              <c16:uniqueId val="{00000000-1CE1-4889-8576-E67739A8582C}"/>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210</c:v>
                </c:pt>
                <c:pt idx="1">
                  <c:v>492</c:v>
                </c:pt>
                <c:pt idx="2">
                  <c:v>0</c:v>
                </c:pt>
                <c:pt idx="3">
                  <c:v>1617</c:v>
                </c:pt>
                <c:pt idx="4">
                  <c:v>991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1CE1-4889-8576-E67739A8582C}"/>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1118</c:v>
                </c:pt>
                <c:pt idx="1">
                  <c:v>6390</c:v>
                </c:pt>
                <c:pt idx="2">
                  <c:v>7564</c:v>
                </c:pt>
                <c:pt idx="3">
                  <c:v>656</c:v>
                </c:pt>
                <c:pt idx="4">
                  <c:v>6183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1CE1-4889-8576-E67739A8582C}"/>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1011</c:v>
                </c:pt>
                <c:pt idx="4">
                  <c:v>1253</c:v>
                </c:pt>
                <c:pt idx="5">
                  <c:v>76</c:v>
                </c:pt>
                <c:pt idx="6">
                  <c:v>0</c:v>
                </c:pt>
                <c:pt idx="7">
                  <c:v>0</c:v>
                </c:pt>
                <c:pt idx="8">
                  <c:v>0</c:v>
                </c:pt>
                <c:pt idx="9">
                  <c:v>0</c:v>
                </c:pt>
                <c:pt idx="10">
                  <c:v>0</c:v>
                </c:pt>
                <c:pt idx="11">
                  <c:v>0</c:v>
                </c:pt>
              </c:numCache>
            </c:numRef>
          </c:val>
          <c:extLst>
            <c:ext xmlns:c16="http://schemas.microsoft.com/office/drawing/2014/chart" uri="{C3380CC4-5D6E-409C-BE32-E72D297353CC}">
              <c16:uniqueId val="{00000003-1CE1-4889-8576-E67739A8582C}"/>
            </c:ext>
          </c:extLst>
        </c:ser>
        <c:dLbls>
          <c:showLegendKey val="0"/>
          <c:showVal val="0"/>
          <c:showCatName val="0"/>
          <c:showSerName val="0"/>
          <c:showPercent val="0"/>
          <c:showBubbleSize val="0"/>
        </c:dLbls>
        <c:gapWidth val="219"/>
        <c:overlap val="-27"/>
        <c:axId val="476369640"/>
        <c:axId val="476362424"/>
      </c:barChart>
      <c:dateAx>
        <c:axId val="47636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62424"/>
        <c:crosses val="autoZero"/>
        <c:auto val="1"/>
        <c:lblOffset val="100"/>
        <c:baseTimeUnit val="months"/>
      </c:dateAx>
      <c:valAx>
        <c:axId val="47636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6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4099</c:v>
                </c:pt>
                <c:pt idx="1">
                  <c:v>3298</c:v>
                </c:pt>
                <c:pt idx="2">
                  <c:v>3464</c:v>
                </c:pt>
                <c:pt idx="3">
                  <c:v>4896</c:v>
                </c:pt>
                <c:pt idx="4">
                  <c:v>6163</c:v>
                </c:pt>
                <c:pt idx="5">
                  <c:v>532</c:v>
                </c:pt>
                <c:pt idx="6">
                  <c:v>0</c:v>
                </c:pt>
                <c:pt idx="7">
                  <c:v>0</c:v>
                </c:pt>
                <c:pt idx="8">
                  <c:v>0</c:v>
                </c:pt>
                <c:pt idx="9">
                  <c:v>0</c:v>
                </c:pt>
                <c:pt idx="10">
                  <c:v>0</c:v>
                </c:pt>
                <c:pt idx="11">
                  <c:v>0</c:v>
                </c:pt>
              </c:numCache>
            </c:numRef>
          </c:val>
          <c:extLst>
            <c:ext xmlns:c16="http://schemas.microsoft.com/office/drawing/2014/chart" uri="{C3380CC4-5D6E-409C-BE32-E72D297353CC}">
              <c16:uniqueId val="{00000000-410C-4D42-8F28-F8D89151642B}"/>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210</c:v>
                </c:pt>
                <c:pt idx="1">
                  <c:v>492</c:v>
                </c:pt>
                <c:pt idx="2">
                  <c:v>0</c:v>
                </c:pt>
                <c:pt idx="3">
                  <c:v>1617</c:v>
                </c:pt>
                <c:pt idx="4">
                  <c:v>991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410C-4D42-8F28-F8D89151642B}"/>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1118</c:v>
                </c:pt>
                <c:pt idx="1">
                  <c:v>6390</c:v>
                </c:pt>
                <c:pt idx="2">
                  <c:v>7564</c:v>
                </c:pt>
                <c:pt idx="3">
                  <c:v>656</c:v>
                </c:pt>
                <c:pt idx="4">
                  <c:v>6183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410C-4D42-8F28-F8D89151642B}"/>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1011</c:v>
                </c:pt>
                <c:pt idx="4">
                  <c:v>1253</c:v>
                </c:pt>
                <c:pt idx="5">
                  <c:v>76</c:v>
                </c:pt>
                <c:pt idx="6">
                  <c:v>0</c:v>
                </c:pt>
                <c:pt idx="7">
                  <c:v>0</c:v>
                </c:pt>
                <c:pt idx="8">
                  <c:v>0</c:v>
                </c:pt>
                <c:pt idx="9">
                  <c:v>0</c:v>
                </c:pt>
                <c:pt idx="10">
                  <c:v>0</c:v>
                </c:pt>
                <c:pt idx="11">
                  <c:v>0</c:v>
                </c:pt>
              </c:numCache>
            </c:numRef>
          </c:val>
          <c:extLst>
            <c:ext xmlns:c16="http://schemas.microsoft.com/office/drawing/2014/chart" uri="{C3380CC4-5D6E-409C-BE32-E72D297353CC}">
              <c16:uniqueId val="{00000003-410C-4D42-8F28-F8D89151642B}"/>
            </c:ext>
          </c:extLst>
        </c:ser>
        <c:dLbls>
          <c:showLegendKey val="0"/>
          <c:showVal val="0"/>
          <c:showCatName val="0"/>
          <c:showSerName val="0"/>
          <c:showPercent val="0"/>
          <c:showBubbleSize val="0"/>
        </c:dLbls>
        <c:gapWidth val="219"/>
        <c:overlap val="-27"/>
        <c:axId val="476364392"/>
        <c:axId val="476364720"/>
      </c:barChart>
      <c:dateAx>
        <c:axId val="47636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64720"/>
        <c:crosses val="autoZero"/>
        <c:auto val="1"/>
        <c:lblOffset val="100"/>
        <c:baseTimeUnit val="months"/>
      </c:dateAx>
      <c:valAx>
        <c:axId val="47636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36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7A639-E254-4114-B7A2-0F3869F0EA4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E6D56D00-3DC5-49D4-A33A-B774EEFF4DD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3120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723B-51E8-485B-9680-732A6EA1180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658E040-83C5-49E8-BA81-EBC0B87AF2A6}"/>
              </a:ext>
            </a:extLst>
          </p:cNvPr>
          <p:cNvGraphicFramePr>
            <a:graphicFrameLocks noGrp="1"/>
          </p:cNvGraphicFramePr>
          <p:nvPr>
            <p:ph type="chart" sz="quarter" idx="13"/>
            <p:extLst>
              <p:ext uri="{D42A27DB-BD31-4B8C-83A1-F6EECF244321}">
                <p14:modId xmlns:p14="http://schemas.microsoft.com/office/powerpoint/2010/main" val="3195250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1E794-C86A-4AFA-A3CD-7B998BE996B3}"/>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4E7196ED-9998-4D46-A900-94DDE833AC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7853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48B3F-7FC8-47DD-A5FE-7E179F14024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36739C6-6366-4F05-B8A2-3085D6C1E6ED}"/>
              </a:ext>
            </a:extLst>
          </p:cNvPr>
          <p:cNvGraphicFramePr>
            <a:graphicFrameLocks noGrp="1"/>
          </p:cNvGraphicFramePr>
          <p:nvPr>
            <p:ph type="tbl" sz="quarter" idx="13"/>
            <p:extLst>
              <p:ext uri="{D42A27DB-BD31-4B8C-83A1-F6EECF244321}">
                <p14:modId xmlns:p14="http://schemas.microsoft.com/office/powerpoint/2010/main" val="3623718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82253025"/>
                    </a:ext>
                  </a:extLst>
                </a:gridCol>
                <a:gridCol w="905256">
                  <a:extLst>
                    <a:ext uri="{9D8B030D-6E8A-4147-A177-3AD203B41FA5}">
                      <a16:colId xmlns:a16="http://schemas.microsoft.com/office/drawing/2014/main" val="4071088823"/>
                    </a:ext>
                  </a:extLst>
                </a:gridCol>
                <a:gridCol w="905256">
                  <a:extLst>
                    <a:ext uri="{9D8B030D-6E8A-4147-A177-3AD203B41FA5}">
                      <a16:colId xmlns:a16="http://schemas.microsoft.com/office/drawing/2014/main" val="611238413"/>
                    </a:ext>
                  </a:extLst>
                </a:gridCol>
                <a:gridCol w="905256">
                  <a:extLst>
                    <a:ext uri="{9D8B030D-6E8A-4147-A177-3AD203B41FA5}">
                      <a16:colId xmlns:a16="http://schemas.microsoft.com/office/drawing/2014/main" val="1783276891"/>
                    </a:ext>
                  </a:extLst>
                </a:gridCol>
                <a:gridCol w="905256">
                  <a:extLst>
                    <a:ext uri="{9D8B030D-6E8A-4147-A177-3AD203B41FA5}">
                      <a16:colId xmlns:a16="http://schemas.microsoft.com/office/drawing/2014/main" val="1990205417"/>
                    </a:ext>
                  </a:extLst>
                </a:gridCol>
                <a:gridCol w="905256">
                  <a:extLst>
                    <a:ext uri="{9D8B030D-6E8A-4147-A177-3AD203B41FA5}">
                      <a16:colId xmlns:a16="http://schemas.microsoft.com/office/drawing/2014/main" val="841869209"/>
                    </a:ext>
                  </a:extLst>
                </a:gridCol>
                <a:gridCol w="905256">
                  <a:extLst>
                    <a:ext uri="{9D8B030D-6E8A-4147-A177-3AD203B41FA5}">
                      <a16:colId xmlns:a16="http://schemas.microsoft.com/office/drawing/2014/main" val="2744793349"/>
                    </a:ext>
                  </a:extLst>
                </a:gridCol>
                <a:gridCol w="905256">
                  <a:extLst>
                    <a:ext uri="{9D8B030D-6E8A-4147-A177-3AD203B41FA5}">
                      <a16:colId xmlns:a16="http://schemas.microsoft.com/office/drawing/2014/main" val="3003500533"/>
                    </a:ext>
                  </a:extLst>
                </a:gridCol>
                <a:gridCol w="905256">
                  <a:extLst>
                    <a:ext uri="{9D8B030D-6E8A-4147-A177-3AD203B41FA5}">
                      <a16:colId xmlns:a16="http://schemas.microsoft.com/office/drawing/2014/main" val="130821566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74705058"/>
                  </a:ext>
                </a:extLst>
              </a:tr>
              <a:tr h="370840">
                <a:tc>
                  <a:txBody>
                    <a:bodyPr/>
                    <a:lstStyle/>
                    <a:p>
                      <a:r>
                        <a:rPr lang="en-US" sz="1000"/>
                        <a:t>1941</a:t>
                      </a:r>
                    </a:p>
                  </a:txBody>
                  <a:tcPr/>
                </a:tc>
                <a:tc>
                  <a:txBody>
                    <a:bodyPr/>
                    <a:lstStyle/>
                    <a:p>
                      <a:r>
                        <a:rPr lang="en-US" sz="1000"/>
                        <a:t>2</a:t>
                      </a:r>
                    </a:p>
                  </a:txBody>
                  <a:tcPr/>
                </a:tc>
                <a:tc>
                  <a:txBody>
                    <a:bodyPr/>
                    <a:lstStyle/>
                    <a:p>
                      <a:r>
                        <a:rPr lang="en-US" sz="1000"/>
                        <a:t>11</a:t>
                      </a:r>
                    </a:p>
                  </a:txBody>
                  <a:tcPr/>
                </a:tc>
                <a:tc>
                  <a:txBody>
                    <a:bodyPr/>
                    <a:lstStyle/>
                    <a:p>
                      <a:r>
                        <a:rPr lang="en-US" sz="1000"/>
                        <a:t>99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0.4733 %</a:t>
                      </a:r>
                    </a:p>
                  </a:txBody>
                  <a:tcPr/>
                </a:tc>
                <a:tc>
                  <a:txBody>
                    <a:bodyPr/>
                    <a:lstStyle/>
                    <a:p>
                      <a:r>
                        <a:rPr lang="en-US" sz="1000"/>
                        <a:t>0.0 %</a:t>
                      </a:r>
                    </a:p>
                  </a:txBody>
                  <a:tcPr/>
                </a:tc>
                <a:extLst>
                  <a:ext uri="{0D108BD9-81ED-4DB2-BD59-A6C34878D82A}">
                    <a16:rowId xmlns:a16="http://schemas.microsoft.com/office/drawing/2014/main" val="274591418"/>
                  </a:ext>
                </a:extLst>
              </a:tr>
            </a:tbl>
          </a:graphicData>
        </a:graphic>
      </p:graphicFrame>
      <p:sp>
        <p:nvSpPr>
          <p:cNvPr id="4" name="Text Placeholder 3">
            <a:extLst>
              <a:ext uri="{FF2B5EF4-FFF2-40B4-BE49-F238E27FC236}">
                <a16:creationId xmlns:a16="http://schemas.microsoft.com/office/drawing/2014/main" id="{24D0D0F8-40BD-4E74-9DFD-604E6DDE9DA0}"/>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464511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85C0-B2FC-4BF4-894D-FF0D3FCC3D71}"/>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4F9D033-0800-467D-B8D0-63F89207845A}"/>
              </a:ext>
            </a:extLst>
          </p:cNvPr>
          <p:cNvGraphicFramePr>
            <a:graphicFrameLocks noGrp="1"/>
          </p:cNvGraphicFramePr>
          <p:nvPr>
            <p:ph type="chart" sz="quarter" idx="13"/>
            <p:extLst>
              <p:ext uri="{D42A27DB-BD31-4B8C-83A1-F6EECF244321}">
                <p14:modId xmlns:p14="http://schemas.microsoft.com/office/powerpoint/2010/main" val="2033883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2E88FA-68E7-4C5E-8C68-D6DB4D52D49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14E7DBF-D818-435C-B546-D9B513DAF3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50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A1016-3015-4BF9-83A9-FC64EADC3AA3}"/>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3718E171-D31F-431F-B8A3-392772D86ADD}"/>
              </a:ext>
            </a:extLst>
          </p:cNvPr>
          <p:cNvGraphicFramePr>
            <a:graphicFrameLocks noGrp="1"/>
          </p:cNvGraphicFramePr>
          <p:nvPr>
            <p:ph type="chart" sz="quarter" idx="13"/>
            <p:extLst>
              <p:ext uri="{D42A27DB-BD31-4B8C-83A1-F6EECF244321}">
                <p14:modId xmlns:p14="http://schemas.microsoft.com/office/powerpoint/2010/main" val="3711380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16C962-6F51-48CD-8629-4ED93ACFE6C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816AEDF-C8A9-44FD-ABA9-134D3722B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071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EBF9C-F7DC-476A-A947-4D86F74DEB5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AE42CD9B-05A2-404D-8A35-8DC19AF461E2}"/>
              </a:ext>
            </a:extLst>
          </p:cNvPr>
          <p:cNvGraphicFramePr>
            <a:graphicFrameLocks noGrp="1"/>
          </p:cNvGraphicFramePr>
          <p:nvPr>
            <p:ph type="chart" sz="quarter" idx="13"/>
            <p:extLst>
              <p:ext uri="{D42A27DB-BD31-4B8C-83A1-F6EECF244321}">
                <p14:modId xmlns:p14="http://schemas.microsoft.com/office/powerpoint/2010/main" val="2318289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C90C8-ECDA-40B6-BB7D-905C827FE82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479D9AF-202A-472E-B434-5447A3D49C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490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FE1B4-6D25-42B5-8B6C-FA5E42E47C6D}"/>
              </a:ext>
            </a:extLst>
          </p:cNvPr>
          <p:cNvSpPr>
            <a:spLocks noGrp="1"/>
          </p:cNvSpPr>
          <p:nvPr>
            <p:ph type="title"/>
          </p:nvPr>
        </p:nvSpPr>
        <p:spPr/>
        <p:txBody>
          <a:bodyPr/>
          <a:lstStyle/>
          <a:p>
            <a:r>
              <a:rPr lang="en-US"/>
              <a:t>Facebook Impressions or Page Media View | FICOH</a:t>
            </a:r>
          </a:p>
        </p:txBody>
      </p:sp>
      <p:graphicFrame>
        <p:nvGraphicFramePr>
          <p:cNvPr id="6" name="Chart Placeholder 5">
            <a:extLst>
              <a:ext uri="{FF2B5EF4-FFF2-40B4-BE49-F238E27FC236}">
                <a16:creationId xmlns:a16="http://schemas.microsoft.com/office/drawing/2014/main" id="{28E1C243-B26A-4503-9DD8-3EFCFC504507}"/>
              </a:ext>
            </a:extLst>
          </p:cNvPr>
          <p:cNvGraphicFramePr>
            <a:graphicFrameLocks noGrp="1"/>
          </p:cNvGraphicFramePr>
          <p:nvPr>
            <p:ph type="chart" sz="quarter" idx="13"/>
            <p:extLst>
              <p:ext uri="{D42A27DB-BD31-4B8C-83A1-F6EECF244321}">
                <p14:modId xmlns:p14="http://schemas.microsoft.com/office/powerpoint/2010/main" val="410958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868094-F8B3-4081-91D9-20B08F6CC66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B31090E-A81D-4010-99FC-D6E28EF6D9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763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1E03-8AF7-4048-9444-4FA3EFA4726B}"/>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603FA6B4-C05B-49A5-A5AD-D7AE85FB5387}"/>
              </a:ext>
            </a:extLst>
          </p:cNvPr>
          <p:cNvGraphicFramePr>
            <a:graphicFrameLocks noGrp="1"/>
          </p:cNvGraphicFramePr>
          <p:nvPr>
            <p:ph type="tbl" sz="quarter" idx="13"/>
            <p:extLst>
              <p:ext uri="{D42A27DB-BD31-4B8C-83A1-F6EECF244321}">
                <p14:modId xmlns:p14="http://schemas.microsoft.com/office/powerpoint/2010/main" val="254577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581538186"/>
                    </a:ext>
                  </a:extLst>
                </a:gridCol>
                <a:gridCol w="493776">
                  <a:extLst>
                    <a:ext uri="{9D8B030D-6E8A-4147-A177-3AD203B41FA5}">
                      <a16:colId xmlns:a16="http://schemas.microsoft.com/office/drawing/2014/main" val="2700488373"/>
                    </a:ext>
                  </a:extLst>
                </a:gridCol>
                <a:gridCol w="493776">
                  <a:extLst>
                    <a:ext uri="{9D8B030D-6E8A-4147-A177-3AD203B41FA5}">
                      <a16:colId xmlns:a16="http://schemas.microsoft.com/office/drawing/2014/main" val="1052236444"/>
                    </a:ext>
                  </a:extLst>
                </a:gridCol>
                <a:gridCol w="493776">
                  <a:extLst>
                    <a:ext uri="{9D8B030D-6E8A-4147-A177-3AD203B41FA5}">
                      <a16:colId xmlns:a16="http://schemas.microsoft.com/office/drawing/2014/main" val="452657348"/>
                    </a:ext>
                  </a:extLst>
                </a:gridCol>
                <a:gridCol w="493776">
                  <a:extLst>
                    <a:ext uri="{9D8B030D-6E8A-4147-A177-3AD203B41FA5}">
                      <a16:colId xmlns:a16="http://schemas.microsoft.com/office/drawing/2014/main" val="2950982171"/>
                    </a:ext>
                  </a:extLst>
                </a:gridCol>
                <a:gridCol w="493776">
                  <a:extLst>
                    <a:ext uri="{9D8B030D-6E8A-4147-A177-3AD203B41FA5}">
                      <a16:colId xmlns:a16="http://schemas.microsoft.com/office/drawing/2014/main" val="3142651858"/>
                    </a:ext>
                  </a:extLst>
                </a:gridCol>
                <a:gridCol w="493776">
                  <a:extLst>
                    <a:ext uri="{9D8B030D-6E8A-4147-A177-3AD203B41FA5}">
                      <a16:colId xmlns:a16="http://schemas.microsoft.com/office/drawing/2014/main" val="1137956383"/>
                    </a:ext>
                  </a:extLst>
                </a:gridCol>
                <a:gridCol w="493776">
                  <a:extLst>
                    <a:ext uri="{9D8B030D-6E8A-4147-A177-3AD203B41FA5}">
                      <a16:colId xmlns:a16="http://schemas.microsoft.com/office/drawing/2014/main" val="2089845637"/>
                    </a:ext>
                  </a:extLst>
                </a:gridCol>
                <a:gridCol w="493776">
                  <a:extLst>
                    <a:ext uri="{9D8B030D-6E8A-4147-A177-3AD203B41FA5}">
                      <a16:colId xmlns:a16="http://schemas.microsoft.com/office/drawing/2014/main" val="1276341379"/>
                    </a:ext>
                  </a:extLst>
                </a:gridCol>
                <a:gridCol w="493776">
                  <a:extLst>
                    <a:ext uri="{9D8B030D-6E8A-4147-A177-3AD203B41FA5}">
                      <a16:colId xmlns:a16="http://schemas.microsoft.com/office/drawing/2014/main" val="1218903296"/>
                    </a:ext>
                  </a:extLst>
                </a:gridCol>
                <a:gridCol w="493776">
                  <a:extLst>
                    <a:ext uri="{9D8B030D-6E8A-4147-A177-3AD203B41FA5}">
                      <a16:colId xmlns:a16="http://schemas.microsoft.com/office/drawing/2014/main" val="2490025660"/>
                    </a:ext>
                  </a:extLst>
                </a:gridCol>
                <a:gridCol w="493776">
                  <a:extLst>
                    <a:ext uri="{9D8B030D-6E8A-4147-A177-3AD203B41FA5}">
                      <a16:colId xmlns:a16="http://schemas.microsoft.com/office/drawing/2014/main" val="1288222620"/>
                    </a:ext>
                  </a:extLst>
                </a:gridCol>
                <a:gridCol w="493776">
                  <a:extLst>
                    <a:ext uri="{9D8B030D-6E8A-4147-A177-3AD203B41FA5}">
                      <a16:colId xmlns:a16="http://schemas.microsoft.com/office/drawing/2014/main" val="2033615765"/>
                    </a:ext>
                  </a:extLst>
                </a:gridCol>
                <a:gridCol w="493776">
                  <a:extLst>
                    <a:ext uri="{9D8B030D-6E8A-4147-A177-3AD203B41FA5}">
                      <a16:colId xmlns:a16="http://schemas.microsoft.com/office/drawing/2014/main" val="870617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3022908"/>
                  </a:ext>
                </a:extLst>
              </a:tr>
            </a:tbl>
          </a:graphicData>
        </a:graphic>
      </p:graphicFrame>
      <p:sp>
        <p:nvSpPr>
          <p:cNvPr id="4" name="Text Placeholder 3">
            <a:extLst>
              <a:ext uri="{FF2B5EF4-FFF2-40B4-BE49-F238E27FC236}">
                <a16:creationId xmlns:a16="http://schemas.microsoft.com/office/drawing/2014/main" id="{81233AFB-779D-4291-81B5-70D3E2F0F088}"/>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634970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A47E4-34A9-42A5-9E1B-C06DE95141DB}"/>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1865AF68-2355-4692-8C33-92628A27E076}"/>
              </a:ext>
            </a:extLst>
          </p:cNvPr>
          <p:cNvGraphicFramePr>
            <a:graphicFrameLocks noGrp="1"/>
          </p:cNvGraphicFramePr>
          <p:nvPr>
            <p:ph type="tbl" sz="quarter" idx="13"/>
            <p:extLst>
              <p:ext uri="{D42A27DB-BD31-4B8C-83A1-F6EECF244321}">
                <p14:modId xmlns:p14="http://schemas.microsoft.com/office/powerpoint/2010/main" val="12551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534863221"/>
                    </a:ext>
                  </a:extLst>
                </a:gridCol>
                <a:gridCol w="493776">
                  <a:extLst>
                    <a:ext uri="{9D8B030D-6E8A-4147-A177-3AD203B41FA5}">
                      <a16:colId xmlns:a16="http://schemas.microsoft.com/office/drawing/2014/main" val="854137630"/>
                    </a:ext>
                  </a:extLst>
                </a:gridCol>
                <a:gridCol w="493776">
                  <a:extLst>
                    <a:ext uri="{9D8B030D-6E8A-4147-A177-3AD203B41FA5}">
                      <a16:colId xmlns:a16="http://schemas.microsoft.com/office/drawing/2014/main" val="1535773740"/>
                    </a:ext>
                  </a:extLst>
                </a:gridCol>
                <a:gridCol w="493776">
                  <a:extLst>
                    <a:ext uri="{9D8B030D-6E8A-4147-A177-3AD203B41FA5}">
                      <a16:colId xmlns:a16="http://schemas.microsoft.com/office/drawing/2014/main" val="1857011427"/>
                    </a:ext>
                  </a:extLst>
                </a:gridCol>
                <a:gridCol w="493776">
                  <a:extLst>
                    <a:ext uri="{9D8B030D-6E8A-4147-A177-3AD203B41FA5}">
                      <a16:colId xmlns:a16="http://schemas.microsoft.com/office/drawing/2014/main" val="3318353720"/>
                    </a:ext>
                  </a:extLst>
                </a:gridCol>
                <a:gridCol w="493776">
                  <a:extLst>
                    <a:ext uri="{9D8B030D-6E8A-4147-A177-3AD203B41FA5}">
                      <a16:colId xmlns:a16="http://schemas.microsoft.com/office/drawing/2014/main" val="2728911088"/>
                    </a:ext>
                  </a:extLst>
                </a:gridCol>
                <a:gridCol w="493776">
                  <a:extLst>
                    <a:ext uri="{9D8B030D-6E8A-4147-A177-3AD203B41FA5}">
                      <a16:colId xmlns:a16="http://schemas.microsoft.com/office/drawing/2014/main" val="1222894051"/>
                    </a:ext>
                  </a:extLst>
                </a:gridCol>
                <a:gridCol w="493776">
                  <a:extLst>
                    <a:ext uri="{9D8B030D-6E8A-4147-A177-3AD203B41FA5}">
                      <a16:colId xmlns:a16="http://schemas.microsoft.com/office/drawing/2014/main" val="1677077862"/>
                    </a:ext>
                  </a:extLst>
                </a:gridCol>
                <a:gridCol w="493776">
                  <a:extLst>
                    <a:ext uri="{9D8B030D-6E8A-4147-A177-3AD203B41FA5}">
                      <a16:colId xmlns:a16="http://schemas.microsoft.com/office/drawing/2014/main" val="3358393706"/>
                    </a:ext>
                  </a:extLst>
                </a:gridCol>
                <a:gridCol w="493776">
                  <a:extLst>
                    <a:ext uri="{9D8B030D-6E8A-4147-A177-3AD203B41FA5}">
                      <a16:colId xmlns:a16="http://schemas.microsoft.com/office/drawing/2014/main" val="282797304"/>
                    </a:ext>
                  </a:extLst>
                </a:gridCol>
                <a:gridCol w="493776">
                  <a:extLst>
                    <a:ext uri="{9D8B030D-6E8A-4147-A177-3AD203B41FA5}">
                      <a16:colId xmlns:a16="http://schemas.microsoft.com/office/drawing/2014/main" val="4100312401"/>
                    </a:ext>
                  </a:extLst>
                </a:gridCol>
                <a:gridCol w="493776">
                  <a:extLst>
                    <a:ext uri="{9D8B030D-6E8A-4147-A177-3AD203B41FA5}">
                      <a16:colId xmlns:a16="http://schemas.microsoft.com/office/drawing/2014/main" val="17361717"/>
                    </a:ext>
                  </a:extLst>
                </a:gridCol>
                <a:gridCol w="493776">
                  <a:extLst>
                    <a:ext uri="{9D8B030D-6E8A-4147-A177-3AD203B41FA5}">
                      <a16:colId xmlns:a16="http://schemas.microsoft.com/office/drawing/2014/main" val="59252853"/>
                    </a:ext>
                  </a:extLst>
                </a:gridCol>
                <a:gridCol w="493776">
                  <a:extLst>
                    <a:ext uri="{9D8B030D-6E8A-4147-A177-3AD203B41FA5}">
                      <a16:colId xmlns:a16="http://schemas.microsoft.com/office/drawing/2014/main" val="1299417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8415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- 2026-05-22 17:01:21</a:t>
                      </a:r>
                      <a:r>
                        <a:rPr kumimoji="0" lang="en-US" sz="1000" b="0" i="0" u="none" strike="noStrike" kern="1200" cap="none" spc="0" normalizeH="0" baseline="0" noProof="0">
                          <a:ln>
                            <a:noFill/>
                          </a:ln>
                          <a:solidFill>
                            <a:prstClr val="black"/>
                          </a:solidFill>
                          <a:effectLst/>
                          <a:uLnTx/>
                          <a:uFillTx/>
                          <a:latin typeface="Calibri"/>
                          <a:ea typeface="+mn-ea"/>
                          <a:cs typeface="+mn-cs"/>
                        </a:rPr>
                        <a:t>
 In preparation for #MemorialDay, our associates are joining a meaningful tradition shared by families and communities across Oʻahu by using a part of their lunch hour this week to make ti leaf lei. Each lei helps the City and County of Honolulu fulfill their promise of adorning every grave at Punchbowl, honoring the servicemembers laid to rest there. 
We spoke with Leilani D. from our Legal department, who co-hosted this event in our Honolulu office. We’re proud to be part of this community effort and hope to continue making it a FICOH tradition.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92496300"/>
                  </a:ext>
                </a:extLst>
              </a:tr>
            </a:tbl>
          </a:graphicData>
        </a:graphic>
      </p:graphicFrame>
      <p:sp>
        <p:nvSpPr>
          <p:cNvPr id="4" name="Text Placeholder 3">
            <a:extLst>
              <a:ext uri="{FF2B5EF4-FFF2-40B4-BE49-F238E27FC236}">
                <a16:creationId xmlns:a16="http://schemas.microsoft.com/office/drawing/2014/main" id="{A226D6EE-D179-45FD-B2D2-2041B070D29B}"/>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351832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3BE66-DD12-4BE5-8C44-5708414A9F40}"/>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E999F11-A35A-47D2-99DB-955913363551}"/>
              </a:ext>
            </a:extLst>
          </p:cNvPr>
          <p:cNvGraphicFramePr>
            <a:graphicFrameLocks noGrp="1"/>
          </p:cNvGraphicFramePr>
          <p:nvPr>
            <p:ph type="tbl" sz="quarter" idx="13"/>
            <p:extLst>
              <p:ext uri="{D42A27DB-BD31-4B8C-83A1-F6EECF244321}">
                <p14:modId xmlns:p14="http://schemas.microsoft.com/office/powerpoint/2010/main" val="369458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438467389"/>
                    </a:ext>
                  </a:extLst>
                </a:gridCol>
                <a:gridCol w="493776">
                  <a:extLst>
                    <a:ext uri="{9D8B030D-6E8A-4147-A177-3AD203B41FA5}">
                      <a16:colId xmlns:a16="http://schemas.microsoft.com/office/drawing/2014/main" val="2129065344"/>
                    </a:ext>
                  </a:extLst>
                </a:gridCol>
                <a:gridCol w="493776">
                  <a:extLst>
                    <a:ext uri="{9D8B030D-6E8A-4147-A177-3AD203B41FA5}">
                      <a16:colId xmlns:a16="http://schemas.microsoft.com/office/drawing/2014/main" val="2038054253"/>
                    </a:ext>
                  </a:extLst>
                </a:gridCol>
                <a:gridCol w="493776">
                  <a:extLst>
                    <a:ext uri="{9D8B030D-6E8A-4147-A177-3AD203B41FA5}">
                      <a16:colId xmlns:a16="http://schemas.microsoft.com/office/drawing/2014/main" val="891688413"/>
                    </a:ext>
                  </a:extLst>
                </a:gridCol>
                <a:gridCol w="493776">
                  <a:extLst>
                    <a:ext uri="{9D8B030D-6E8A-4147-A177-3AD203B41FA5}">
                      <a16:colId xmlns:a16="http://schemas.microsoft.com/office/drawing/2014/main" val="965307515"/>
                    </a:ext>
                  </a:extLst>
                </a:gridCol>
                <a:gridCol w="493776">
                  <a:extLst>
                    <a:ext uri="{9D8B030D-6E8A-4147-A177-3AD203B41FA5}">
                      <a16:colId xmlns:a16="http://schemas.microsoft.com/office/drawing/2014/main" val="1260402413"/>
                    </a:ext>
                  </a:extLst>
                </a:gridCol>
                <a:gridCol w="493776">
                  <a:extLst>
                    <a:ext uri="{9D8B030D-6E8A-4147-A177-3AD203B41FA5}">
                      <a16:colId xmlns:a16="http://schemas.microsoft.com/office/drawing/2014/main" val="2760715101"/>
                    </a:ext>
                  </a:extLst>
                </a:gridCol>
                <a:gridCol w="493776">
                  <a:extLst>
                    <a:ext uri="{9D8B030D-6E8A-4147-A177-3AD203B41FA5}">
                      <a16:colId xmlns:a16="http://schemas.microsoft.com/office/drawing/2014/main" val="3427168757"/>
                    </a:ext>
                  </a:extLst>
                </a:gridCol>
                <a:gridCol w="493776">
                  <a:extLst>
                    <a:ext uri="{9D8B030D-6E8A-4147-A177-3AD203B41FA5}">
                      <a16:colId xmlns:a16="http://schemas.microsoft.com/office/drawing/2014/main" val="1803294048"/>
                    </a:ext>
                  </a:extLst>
                </a:gridCol>
                <a:gridCol w="493776">
                  <a:extLst>
                    <a:ext uri="{9D8B030D-6E8A-4147-A177-3AD203B41FA5}">
                      <a16:colId xmlns:a16="http://schemas.microsoft.com/office/drawing/2014/main" val="428986479"/>
                    </a:ext>
                  </a:extLst>
                </a:gridCol>
                <a:gridCol w="493776">
                  <a:extLst>
                    <a:ext uri="{9D8B030D-6E8A-4147-A177-3AD203B41FA5}">
                      <a16:colId xmlns:a16="http://schemas.microsoft.com/office/drawing/2014/main" val="1177529544"/>
                    </a:ext>
                  </a:extLst>
                </a:gridCol>
                <a:gridCol w="493776">
                  <a:extLst>
                    <a:ext uri="{9D8B030D-6E8A-4147-A177-3AD203B41FA5}">
                      <a16:colId xmlns:a16="http://schemas.microsoft.com/office/drawing/2014/main" val="3617216429"/>
                    </a:ext>
                  </a:extLst>
                </a:gridCol>
                <a:gridCol w="493776">
                  <a:extLst>
                    <a:ext uri="{9D8B030D-6E8A-4147-A177-3AD203B41FA5}">
                      <a16:colId xmlns:a16="http://schemas.microsoft.com/office/drawing/2014/main" val="2639690555"/>
                    </a:ext>
                  </a:extLst>
                </a:gridCol>
                <a:gridCol w="493776">
                  <a:extLst>
                    <a:ext uri="{9D8B030D-6E8A-4147-A177-3AD203B41FA5}">
                      <a16:colId xmlns:a16="http://schemas.microsoft.com/office/drawing/2014/main" val="1828716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1283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- 2026-05-13 17:05:17</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“traveled” to the Happiest Place on Earth for our quarterly company-wide meeting! 🏰🐭✨ Guided by our VIP tour guides (a.k.a. meeting emcees), we took a grand-circle tour through Disneyland, celebrating new hires and work anniversaries while our leaders shared important company updates. To add a little extra pixie dust, our associates even showed up wearing their favorite pair of Mickey ears!
Mahalo to our guides, and Disney superfans themselves, Steven and Carly for keeping the magic right on track. Adding fun themes into our all-in meetings keeps everyone engaged while delivering company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62878689"/>
                  </a:ext>
                </a:extLst>
              </a:tr>
            </a:tbl>
          </a:graphicData>
        </a:graphic>
      </p:graphicFrame>
      <p:sp>
        <p:nvSpPr>
          <p:cNvPr id="4" name="Text Placeholder 3">
            <a:extLst>
              <a:ext uri="{FF2B5EF4-FFF2-40B4-BE49-F238E27FC236}">
                <a16:creationId xmlns:a16="http://schemas.microsoft.com/office/drawing/2014/main" id="{D54F3A91-B359-497C-964D-03FF8709DC9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393622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42560-12F2-42BF-BBD0-67658342AC73}"/>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C38C745E-BE75-4C67-A00B-BDFEB0E3B8CE}"/>
              </a:ext>
            </a:extLst>
          </p:cNvPr>
          <p:cNvGraphicFramePr>
            <a:graphicFrameLocks noGrp="1"/>
          </p:cNvGraphicFramePr>
          <p:nvPr>
            <p:ph type="tbl" sz="quarter" idx="13"/>
            <p:extLst>
              <p:ext uri="{D42A27DB-BD31-4B8C-83A1-F6EECF244321}">
                <p14:modId xmlns:p14="http://schemas.microsoft.com/office/powerpoint/2010/main" val="2916313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16137557"/>
                    </a:ext>
                  </a:extLst>
                </a:gridCol>
                <a:gridCol w="493776">
                  <a:extLst>
                    <a:ext uri="{9D8B030D-6E8A-4147-A177-3AD203B41FA5}">
                      <a16:colId xmlns:a16="http://schemas.microsoft.com/office/drawing/2014/main" val="1999139740"/>
                    </a:ext>
                  </a:extLst>
                </a:gridCol>
                <a:gridCol w="493776">
                  <a:extLst>
                    <a:ext uri="{9D8B030D-6E8A-4147-A177-3AD203B41FA5}">
                      <a16:colId xmlns:a16="http://schemas.microsoft.com/office/drawing/2014/main" val="3722446793"/>
                    </a:ext>
                  </a:extLst>
                </a:gridCol>
                <a:gridCol w="493776">
                  <a:extLst>
                    <a:ext uri="{9D8B030D-6E8A-4147-A177-3AD203B41FA5}">
                      <a16:colId xmlns:a16="http://schemas.microsoft.com/office/drawing/2014/main" val="4277495890"/>
                    </a:ext>
                  </a:extLst>
                </a:gridCol>
                <a:gridCol w="493776">
                  <a:extLst>
                    <a:ext uri="{9D8B030D-6E8A-4147-A177-3AD203B41FA5}">
                      <a16:colId xmlns:a16="http://schemas.microsoft.com/office/drawing/2014/main" val="1574658796"/>
                    </a:ext>
                  </a:extLst>
                </a:gridCol>
                <a:gridCol w="493776">
                  <a:extLst>
                    <a:ext uri="{9D8B030D-6E8A-4147-A177-3AD203B41FA5}">
                      <a16:colId xmlns:a16="http://schemas.microsoft.com/office/drawing/2014/main" val="1799875893"/>
                    </a:ext>
                  </a:extLst>
                </a:gridCol>
                <a:gridCol w="493776">
                  <a:extLst>
                    <a:ext uri="{9D8B030D-6E8A-4147-A177-3AD203B41FA5}">
                      <a16:colId xmlns:a16="http://schemas.microsoft.com/office/drawing/2014/main" val="3295439904"/>
                    </a:ext>
                  </a:extLst>
                </a:gridCol>
                <a:gridCol w="493776">
                  <a:extLst>
                    <a:ext uri="{9D8B030D-6E8A-4147-A177-3AD203B41FA5}">
                      <a16:colId xmlns:a16="http://schemas.microsoft.com/office/drawing/2014/main" val="2895991724"/>
                    </a:ext>
                  </a:extLst>
                </a:gridCol>
                <a:gridCol w="493776">
                  <a:extLst>
                    <a:ext uri="{9D8B030D-6E8A-4147-A177-3AD203B41FA5}">
                      <a16:colId xmlns:a16="http://schemas.microsoft.com/office/drawing/2014/main" val="2406781683"/>
                    </a:ext>
                  </a:extLst>
                </a:gridCol>
                <a:gridCol w="493776">
                  <a:extLst>
                    <a:ext uri="{9D8B030D-6E8A-4147-A177-3AD203B41FA5}">
                      <a16:colId xmlns:a16="http://schemas.microsoft.com/office/drawing/2014/main" val="1631385470"/>
                    </a:ext>
                  </a:extLst>
                </a:gridCol>
                <a:gridCol w="493776">
                  <a:extLst>
                    <a:ext uri="{9D8B030D-6E8A-4147-A177-3AD203B41FA5}">
                      <a16:colId xmlns:a16="http://schemas.microsoft.com/office/drawing/2014/main" val="2718535545"/>
                    </a:ext>
                  </a:extLst>
                </a:gridCol>
                <a:gridCol w="493776">
                  <a:extLst>
                    <a:ext uri="{9D8B030D-6E8A-4147-A177-3AD203B41FA5}">
                      <a16:colId xmlns:a16="http://schemas.microsoft.com/office/drawing/2014/main" val="1361468431"/>
                    </a:ext>
                  </a:extLst>
                </a:gridCol>
                <a:gridCol w="493776">
                  <a:extLst>
                    <a:ext uri="{9D8B030D-6E8A-4147-A177-3AD203B41FA5}">
                      <a16:colId xmlns:a16="http://schemas.microsoft.com/office/drawing/2014/main" val="3265378845"/>
                    </a:ext>
                  </a:extLst>
                </a:gridCol>
                <a:gridCol w="493776">
                  <a:extLst>
                    <a:ext uri="{9D8B030D-6E8A-4147-A177-3AD203B41FA5}">
                      <a16:colId xmlns:a16="http://schemas.microsoft.com/office/drawing/2014/main" val="3980680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377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- 2026-05-27 17:00:37</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associates swapped their screens for a lunch hour of mahjong madness! 🀄 ✨
With an expert instructor at each table, it was all about learning the game, building strategy, and enjoying some in-person connection. Mahalo to our Wellness and Inclusion teams for planning an afternoon filled with a little friendly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39149362"/>
                  </a:ext>
                </a:extLst>
              </a:tr>
            </a:tbl>
          </a:graphicData>
        </a:graphic>
      </p:graphicFrame>
      <p:sp>
        <p:nvSpPr>
          <p:cNvPr id="4" name="Text Placeholder 3">
            <a:extLst>
              <a:ext uri="{FF2B5EF4-FFF2-40B4-BE49-F238E27FC236}">
                <a16:creationId xmlns:a16="http://schemas.microsoft.com/office/drawing/2014/main" id="{B345EBD4-BDBA-4D06-B746-69DD29A943AC}"/>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8904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7307A-D1A8-40C5-A65B-115D334442B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B97CDE4-56BB-4F24-B85C-389F95CCDDA4}"/>
              </a:ext>
            </a:extLst>
          </p:cNvPr>
          <p:cNvGraphicFramePr>
            <a:graphicFrameLocks noGrp="1"/>
          </p:cNvGraphicFramePr>
          <p:nvPr>
            <p:ph type="chart" sz="quarter" idx="13"/>
            <p:extLst>
              <p:ext uri="{D42A27DB-BD31-4B8C-83A1-F6EECF244321}">
                <p14:modId xmlns:p14="http://schemas.microsoft.com/office/powerpoint/2010/main" val="2733933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B3B8E-BE0C-4EB9-82A1-5177E364FA2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8BD3316-0B65-4C0F-9D80-A7612031D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2644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0238E-30EF-4E1B-AB2F-BDB6D15507B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F537C5B-B627-44DB-B68A-A9CCC8E42DF1}"/>
              </a:ext>
            </a:extLst>
          </p:cNvPr>
          <p:cNvGraphicFramePr>
            <a:graphicFrameLocks noGrp="1"/>
          </p:cNvGraphicFramePr>
          <p:nvPr>
            <p:ph type="chart" sz="quarter" idx="13"/>
            <p:extLst>
              <p:ext uri="{D42A27DB-BD31-4B8C-83A1-F6EECF244321}">
                <p14:modId xmlns:p14="http://schemas.microsoft.com/office/powerpoint/2010/main" val="2901710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33CEE5-6A07-4454-8A5E-FAA84558AD5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908345C-8EEF-4315-BE2E-FCF145761B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478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BDBA-9E52-4BF5-B503-EA01A401B839}"/>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D7D41DF-300C-48EA-A1F6-E3ED4C739BBB}"/>
              </a:ext>
            </a:extLst>
          </p:cNvPr>
          <p:cNvGraphicFramePr>
            <a:graphicFrameLocks noGrp="1"/>
          </p:cNvGraphicFramePr>
          <p:nvPr>
            <p:ph type="chart" sz="quarter" idx="13"/>
            <p:extLst>
              <p:ext uri="{D42A27DB-BD31-4B8C-83A1-F6EECF244321}">
                <p14:modId xmlns:p14="http://schemas.microsoft.com/office/powerpoint/2010/main" val="659062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502FFD-38F8-41A3-BA96-4A154EEFF04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85E28B5-FA51-4EB8-ABD8-8D9A44A76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64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5C0BA-E08E-4FA5-BD90-1D5567E7A43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5D96F6D-0E44-4485-8803-A60E5FB1D1CC}"/>
              </a:ext>
            </a:extLst>
          </p:cNvPr>
          <p:cNvGraphicFramePr>
            <a:graphicFrameLocks noGrp="1"/>
          </p:cNvGraphicFramePr>
          <p:nvPr>
            <p:ph type="tbl" sz="quarter" idx="13"/>
            <p:extLst>
              <p:ext uri="{D42A27DB-BD31-4B8C-83A1-F6EECF244321}">
                <p14:modId xmlns:p14="http://schemas.microsoft.com/office/powerpoint/2010/main" val="408323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6765398"/>
                    </a:ext>
                  </a:extLst>
                </a:gridCol>
                <a:gridCol w="1152144">
                  <a:extLst>
                    <a:ext uri="{9D8B030D-6E8A-4147-A177-3AD203B41FA5}">
                      <a16:colId xmlns:a16="http://schemas.microsoft.com/office/drawing/2014/main" val="1471622853"/>
                    </a:ext>
                  </a:extLst>
                </a:gridCol>
                <a:gridCol w="1152144">
                  <a:extLst>
                    <a:ext uri="{9D8B030D-6E8A-4147-A177-3AD203B41FA5}">
                      <a16:colId xmlns:a16="http://schemas.microsoft.com/office/drawing/2014/main" val="2912368427"/>
                    </a:ext>
                  </a:extLst>
                </a:gridCol>
                <a:gridCol w="1152144">
                  <a:extLst>
                    <a:ext uri="{9D8B030D-6E8A-4147-A177-3AD203B41FA5}">
                      <a16:colId xmlns:a16="http://schemas.microsoft.com/office/drawing/2014/main" val="3856791986"/>
                    </a:ext>
                  </a:extLst>
                </a:gridCol>
                <a:gridCol w="1152144">
                  <a:extLst>
                    <a:ext uri="{9D8B030D-6E8A-4147-A177-3AD203B41FA5}">
                      <a16:colId xmlns:a16="http://schemas.microsoft.com/office/drawing/2014/main" val="1564941252"/>
                    </a:ext>
                  </a:extLst>
                </a:gridCol>
                <a:gridCol w="1152144">
                  <a:extLst>
                    <a:ext uri="{9D8B030D-6E8A-4147-A177-3AD203B41FA5}">
                      <a16:colId xmlns:a16="http://schemas.microsoft.com/office/drawing/2014/main" val="221607124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75818484"/>
                  </a:ext>
                </a:extLst>
              </a:tr>
              <a:tr h="370840">
                <a:tc>
                  <a:txBody>
                    <a:bodyPr/>
                    <a:lstStyle/>
                    <a:p>
                      <a:r>
                        <a:rPr lang="en-US" sz="1000" b="1"/>
                        <a:t>@FirstInsHI - 2026-05-07 14:27:37</a:t>
                      </a:r>
                      <a:r>
                        <a:rPr lang="en-US" sz="1000"/>
                        <a:t>
 Our UH spring interns from @ShidlerCollege  wrapped up their internship with us last Friday with a final presentation. They impressed us all with their confidence and well-researched business recommendations. https://t.co/9gXZZOyxSv</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07195979"/>
                  </a:ext>
                </a:extLst>
              </a:tr>
              <a:tr h="370840">
                <a:tc>
                  <a:txBody>
                    <a:bodyPr/>
                    <a:lstStyle/>
                    <a:p>
                      <a:r>
                        <a:rPr lang="en-US" sz="1000" b="1"/>
                        <a:t>@FirstInsHI - 2026-05-13 12:57:17</a:t>
                      </a:r>
                      <a:r>
                        <a:rPr lang="en-US" sz="1000"/>
                        <a:t>
 Predatory towers sometimes show up immediately after a crash. Here’s what to watch for.
https://t.co/WXINsZCakm</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54776846"/>
                  </a:ext>
                </a:extLst>
              </a:tr>
              <a:tr h="370840">
                <a:tc>
                  <a:txBody>
                    <a:bodyPr/>
                    <a:lstStyle/>
                    <a:p>
                      <a:r>
                        <a:rPr lang="en-US" sz="1000" b="1"/>
                        <a:t>@FirstInsHI - 2026-05-13 12:58:08</a:t>
                      </a:r>
                      <a:r>
                        <a:rPr lang="en-US" sz="1000"/>
                        <a:t>
 Yesterday, we “traveled” to the Happiest Place on Earth for our quarterly company-wide meeting! 🏰🐭✨ 
Mahalo to our guides, and Disney superfans themselves, Steven and Carly for keeping the magic right on track. https://t.co/nXRN6Jt3O1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625703317"/>
                  </a:ext>
                </a:extLst>
              </a:tr>
            </a:tbl>
          </a:graphicData>
        </a:graphic>
      </p:graphicFrame>
      <p:sp>
        <p:nvSpPr>
          <p:cNvPr id="4" name="Text Placeholder 3">
            <a:extLst>
              <a:ext uri="{FF2B5EF4-FFF2-40B4-BE49-F238E27FC236}">
                <a16:creationId xmlns:a16="http://schemas.microsoft.com/office/drawing/2014/main" id="{594E56D1-B27F-4345-9D09-AD017C26B27D}"/>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921788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A0B2-C0FF-4627-8C23-E53BAE6069A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9A921C7-0587-4C76-B4B6-0DF87FCC7C80}"/>
              </a:ext>
            </a:extLst>
          </p:cNvPr>
          <p:cNvGraphicFramePr>
            <a:graphicFrameLocks noGrp="1"/>
          </p:cNvGraphicFramePr>
          <p:nvPr>
            <p:ph type="tbl" sz="quarter" idx="13"/>
            <p:extLst>
              <p:ext uri="{D42A27DB-BD31-4B8C-83A1-F6EECF244321}">
                <p14:modId xmlns:p14="http://schemas.microsoft.com/office/powerpoint/2010/main" val="3648400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765133"/>
                    </a:ext>
                  </a:extLst>
                </a:gridCol>
                <a:gridCol w="576072">
                  <a:extLst>
                    <a:ext uri="{9D8B030D-6E8A-4147-A177-3AD203B41FA5}">
                      <a16:colId xmlns:a16="http://schemas.microsoft.com/office/drawing/2014/main" val="830328343"/>
                    </a:ext>
                  </a:extLst>
                </a:gridCol>
                <a:gridCol w="576072">
                  <a:extLst>
                    <a:ext uri="{9D8B030D-6E8A-4147-A177-3AD203B41FA5}">
                      <a16:colId xmlns:a16="http://schemas.microsoft.com/office/drawing/2014/main" val="1075006559"/>
                    </a:ext>
                  </a:extLst>
                </a:gridCol>
                <a:gridCol w="576072">
                  <a:extLst>
                    <a:ext uri="{9D8B030D-6E8A-4147-A177-3AD203B41FA5}">
                      <a16:colId xmlns:a16="http://schemas.microsoft.com/office/drawing/2014/main" val="2859314868"/>
                    </a:ext>
                  </a:extLst>
                </a:gridCol>
                <a:gridCol w="576072">
                  <a:extLst>
                    <a:ext uri="{9D8B030D-6E8A-4147-A177-3AD203B41FA5}">
                      <a16:colId xmlns:a16="http://schemas.microsoft.com/office/drawing/2014/main" val="2474740229"/>
                    </a:ext>
                  </a:extLst>
                </a:gridCol>
                <a:gridCol w="576072">
                  <a:extLst>
                    <a:ext uri="{9D8B030D-6E8A-4147-A177-3AD203B41FA5}">
                      <a16:colId xmlns:a16="http://schemas.microsoft.com/office/drawing/2014/main" val="2939086378"/>
                    </a:ext>
                  </a:extLst>
                </a:gridCol>
                <a:gridCol w="576072">
                  <a:extLst>
                    <a:ext uri="{9D8B030D-6E8A-4147-A177-3AD203B41FA5}">
                      <a16:colId xmlns:a16="http://schemas.microsoft.com/office/drawing/2014/main" val="346207268"/>
                    </a:ext>
                  </a:extLst>
                </a:gridCol>
                <a:gridCol w="576072">
                  <a:extLst>
                    <a:ext uri="{9D8B030D-6E8A-4147-A177-3AD203B41FA5}">
                      <a16:colId xmlns:a16="http://schemas.microsoft.com/office/drawing/2014/main" val="73172539"/>
                    </a:ext>
                  </a:extLst>
                </a:gridCol>
                <a:gridCol w="576072">
                  <a:extLst>
                    <a:ext uri="{9D8B030D-6E8A-4147-A177-3AD203B41FA5}">
                      <a16:colId xmlns:a16="http://schemas.microsoft.com/office/drawing/2014/main" val="1236154099"/>
                    </a:ext>
                  </a:extLst>
                </a:gridCol>
                <a:gridCol w="576072">
                  <a:extLst>
                    <a:ext uri="{9D8B030D-6E8A-4147-A177-3AD203B41FA5}">
                      <a16:colId xmlns:a16="http://schemas.microsoft.com/office/drawing/2014/main" val="230520783"/>
                    </a:ext>
                  </a:extLst>
                </a:gridCol>
                <a:gridCol w="576072">
                  <a:extLst>
                    <a:ext uri="{9D8B030D-6E8A-4147-A177-3AD203B41FA5}">
                      <a16:colId xmlns:a16="http://schemas.microsoft.com/office/drawing/2014/main" val="3389442219"/>
                    </a:ext>
                  </a:extLst>
                </a:gridCol>
                <a:gridCol w="576072">
                  <a:extLst>
                    <a:ext uri="{9D8B030D-6E8A-4147-A177-3AD203B41FA5}">
                      <a16:colId xmlns:a16="http://schemas.microsoft.com/office/drawing/2014/main" val="3883101445"/>
                    </a:ext>
                  </a:extLst>
                </a:gridCol>
                <a:gridCol w="576072">
                  <a:extLst>
                    <a:ext uri="{9D8B030D-6E8A-4147-A177-3AD203B41FA5}">
                      <a16:colId xmlns:a16="http://schemas.microsoft.com/office/drawing/2014/main" val="4199339850"/>
                    </a:ext>
                  </a:extLst>
                </a:gridCol>
                <a:gridCol w="576072">
                  <a:extLst>
                    <a:ext uri="{9D8B030D-6E8A-4147-A177-3AD203B41FA5}">
                      <a16:colId xmlns:a16="http://schemas.microsoft.com/office/drawing/2014/main" val="31117443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951237530"/>
                  </a:ext>
                </a:extLst>
              </a:tr>
              <a:tr h="370840">
                <a:tc>
                  <a:txBody>
                    <a:bodyPr/>
                    <a:lstStyle/>
                    <a:p>
                      <a:r>
                        <a:rPr lang="en-US" sz="1000"/>
                        <a:t>5182</a:t>
                      </a:r>
                    </a:p>
                  </a:txBody>
                  <a:tcPr/>
                </a:tc>
                <a:tc>
                  <a:txBody>
                    <a:bodyPr/>
                    <a:lstStyle/>
                    <a:p>
                      <a:r>
                        <a:rPr lang="en-US" sz="1000"/>
                        <a:t>9</a:t>
                      </a:r>
                    </a:p>
                  </a:txBody>
                  <a:tcPr/>
                </a:tc>
                <a:tc>
                  <a:txBody>
                    <a:bodyPr/>
                    <a:lstStyle/>
                    <a:p>
                      <a:r>
                        <a:rPr lang="en-US" sz="1000"/>
                        <a:t>12</a:t>
                      </a:r>
                    </a:p>
                  </a:txBody>
                  <a:tcPr/>
                </a:tc>
                <a:tc>
                  <a:txBody>
                    <a:bodyPr/>
                    <a:lstStyle/>
                    <a:p>
                      <a:r>
                        <a:rPr lang="en-US" sz="1000"/>
                        <a:t>429</a:t>
                      </a:r>
                    </a:p>
                  </a:txBody>
                  <a:tcPr/>
                </a:tc>
                <a:tc>
                  <a:txBody>
                    <a:bodyPr/>
                    <a:lstStyle/>
                    <a:p>
                      <a:r>
                        <a:rPr lang="en-US" sz="1000"/>
                        <a:t>35.75</a:t>
                      </a:r>
                    </a:p>
                  </a:txBody>
                  <a:tcPr/>
                </a:tc>
                <a:tc>
                  <a:txBody>
                    <a:bodyPr/>
                    <a:lstStyle/>
                    <a:p>
                      <a:r>
                        <a:rPr lang="en-US" sz="1000"/>
                        <a:t>12</a:t>
                      </a:r>
                    </a:p>
                  </a:txBody>
                  <a:tcPr/>
                </a:tc>
                <a:tc>
                  <a:txBody>
                    <a:bodyPr/>
                    <a:lstStyle/>
                    <a:p>
                      <a:r>
                        <a:rPr lang="en-US" sz="1000"/>
                        <a:t>4</a:t>
                      </a:r>
                    </a:p>
                  </a:txBody>
                  <a:tcPr/>
                </a:tc>
                <a:tc>
                  <a:txBody>
                    <a:bodyPr/>
                    <a:lstStyle/>
                    <a:p>
                      <a:r>
                        <a:rPr lang="en-US" sz="1000"/>
                        <a:t>0.33333333333333</a:t>
                      </a:r>
                    </a:p>
                  </a:txBody>
                  <a:tcPr/>
                </a:tc>
                <a:tc>
                  <a:txBody>
                    <a:bodyPr/>
                    <a:lstStyle/>
                    <a:p>
                      <a:r>
                        <a:rPr lang="en-US" sz="1000"/>
                        <a:t>3212</a:t>
                      </a:r>
                    </a:p>
                  </a:txBody>
                  <a:tcPr/>
                </a:tc>
                <a:tc>
                  <a:txBody>
                    <a:bodyPr/>
                    <a:lstStyle/>
                    <a:p>
                      <a:r>
                        <a:rPr lang="en-US" sz="1000"/>
                        <a:t>267.66666666667</a:t>
                      </a:r>
                    </a:p>
                  </a:txBody>
                  <a:tcPr/>
                </a:tc>
                <a:tc>
                  <a:txBody>
                    <a:bodyPr/>
                    <a:lstStyle/>
                    <a:p>
                      <a:r>
                        <a:rPr lang="en-US" sz="1000"/>
                        <a:t>12197</a:t>
                      </a:r>
                    </a:p>
                  </a:txBody>
                  <a:tcPr/>
                </a:tc>
                <a:tc>
                  <a:txBody>
                    <a:bodyPr/>
                    <a:lstStyle/>
                    <a:p>
                      <a:r>
                        <a:rPr lang="en-US" sz="1000"/>
                        <a:t>1016.4166666667</a:t>
                      </a:r>
                    </a:p>
                  </a:txBody>
                  <a:tcPr/>
                </a:tc>
                <a:tc>
                  <a:txBody>
                    <a:bodyPr/>
                    <a:lstStyle/>
                    <a:p>
                      <a:r>
                        <a:rPr lang="en-US" sz="1000"/>
                        <a:t>25.140494021898 %</a:t>
                      </a:r>
                    </a:p>
                  </a:txBody>
                  <a:tcPr/>
                </a:tc>
                <a:tc>
                  <a:txBody>
                    <a:bodyPr/>
                    <a:lstStyle/>
                    <a:p>
                      <a:r>
                        <a:rPr lang="en-US" sz="1000"/>
                        <a:t>1418</a:t>
                      </a:r>
                    </a:p>
                  </a:txBody>
                  <a:tcPr/>
                </a:tc>
                <a:extLst>
                  <a:ext uri="{0D108BD9-81ED-4DB2-BD59-A6C34878D82A}">
                    <a16:rowId xmlns:a16="http://schemas.microsoft.com/office/drawing/2014/main" val="1865506972"/>
                  </a:ext>
                </a:extLst>
              </a:tr>
            </a:tbl>
          </a:graphicData>
        </a:graphic>
      </p:graphicFrame>
      <p:sp>
        <p:nvSpPr>
          <p:cNvPr id="4" name="Text Placeholder 3">
            <a:extLst>
              <a:ext uri="{FF2B5EF4-FFF2-40B4-BE49-F238E27FC236}">
                <a16:creationId xmlns:a16="http://schemas.microsoft.com/office/drawing/2014/main" id="{3706EEB9-EE23-4E3D-A333-9837BB76979A}"/>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876515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F403-8612-491E-96A4-F7914EE5DD2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FDC2338-8486-4311-AD8A-45CAF54842BC}"/>
              </a:ext>
            </a:extLst>
          </p:cNvPr>
          <p:cNvGraphicFramePr>
            <a:graphicFrameLocks noGrp="1"/>
          </p:cNvGraphicFramePr>
          <p:nvPr>
            <p:ph type="chart" sz="quarter" idx="13"/>
            <p:extLst>
              <p:ext uri="{D42A27DB-BD31-4B8C-83A1-F6EECF244321}">
                <p14:modId xmlns:p14="http://schemas.microsoft.com/office/powerpoint/2010/main" val="3604323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2DD46-604B-47F5-AE84-32263E626CA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B098C75-2F8D-4842-B3E3-7D1CB7A70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98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AF37-43B2-4A6C-B36F-7054CB94840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E9A253ED-EEFD-4A05-AFB0-35A5D0AB6444}"/>
              </a:ext>
            </a:extLst>
          </p:cNvPr>
          <p:cNvGraphicFramePr>
            <a:graphicFrameLocks noGrp="1"/>
          </p:cNvGraphicFramePr>
          <p:nvPr>
            <p:ph type="chart" sz="quarter" idx="13"/>
            <p:extLst>
              <p:ext uri="{D42A27DB-BD31-4B8C-83A1-F6EECF244321}">
                <p14:modId xmlns:p14="http://schemas.microsoft.com/office/powerpoint/2010/main" val="2678107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435790-61EB-43EC-9FCF-ECC6831B005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7F56A51-5AF6-4EF9-A345-A616661CB2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437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B3F4-5BFD-47FC-9486-40D1ADE9250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D451A5E-FA3D-41D4-84EC-AFCE40FEE336}"/>
              </a:ext>
            </a:extLst>
          </p:cNvPr>
          <p:cNvGraphicFramePr>
            <a:graphicFrameLocks noGrp="1"/>
          </p:cNvGraphicFramePr>
          <p:nvPr>
            <p:ph type="chart" sz="quarter" idx="13"/>
            <p:extLst>
              <p:ext uri="{D42A27DB-BD31-4B8C-83A1-F6EECF244321}">
                <p14:modId xmlns:p14="http://schemas.microsoft.com/office/powerpoint/2010/main" val="3716615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89898-3205-4187-A5AC-624E46FF54F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18F11A2-5CDF-4474-A89F-3C14AADF2A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44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72A2-FE42-4511-B75B-354C0F061F5B}"/>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883FE854-D494-4E3B-B809-419470AFC48F}"/>
              </a:ext>
            </a:extLst>
          </p:cNvPr>
          <p:cNvGraphicFramePr>
            <a:graphicFrameLocks noGrp="1"/>
          </p:cNvGraphicFramePr>
          <p:nvPr>
            <p:ph type="chart" sz="quarter" idx="13"/>
            <p:extLst>
              <p:ext uri="{D42A27DB-BD31-4B8C-83A1-F6EECF244321}">
                <p14:modId xmlns:p14="http://schemas.microsoft.com/office/powerpoint/2010/main" val="2670872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B0309-C38B-4046-AC03-C3288E375A7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2C7CDFF-F9BB-435D-9177-5CD32042A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601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AA9C9-4B94-40E1-AE86-F881FA5689AA}"/>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9A41B61F-AE47-44D1-AC97-E72059DE8158}"/>
              </a:ext>
            </a:extLst>
          </p:cNvPr>
          <p:cNvGraphicFramePr>
            <a:graphicFrameLocks noGrp="1"/>
          </p:cNvGraphicFramePr>
          <p:nvPr>
            <p:ph type="tbl" sz="quarter" idx="13"/>
            <p:extLst>
              <p:ext uri="{D42A27DB-BD31-4B8C-83A1-F6EECF244321}">
                <p14:modId xmlns:p14="http://schemas.microsoft.com/office/powerpoint/2010/main" val="68141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37044750"/>
                    </a:ext>
                  </a:extLst>
                </a:gridCol>
                <a:gridCol w="905256">
                  <a:extLst>
                    <a:ext uri="{9D8B030D-6E8A-4147-A177-3AD203B41FA5}">
                      <a16:colId xmlns:a16="http://schemas.microsoft.com/office/drawing/2014/main" val="380238038"/>
                    </a:ext>
                  </a:extLst>
                </a:gridCol>
                <a:gridCol w="576072">
                  <a:extLst>
                    <a:ext uri="{9D8B030D-6E8A-4147-A177-3AD203B41FA5}">
                      <a16:colId xmlns:a16="http://schemas.microsoft.com/office/drawing/2014/main" val="1036343118"/>
                    </a:ext>
                  </a:extLst>
                </a:gridCol>
                <a:gridCol w="576072">
                  <a:extLst>
                    <a:ext uri="{9D8B030D-6E8A-4147-A177-3AD203B41FA5}">
                      <a16:colId xmlns:a16="http://schemas.microsoft.com/office/drawing/2014/main" val="208435391"/>
                    </a:ext>
                  </a:extLst>
                </a:gridCol>
                <a:gridCol w="576072">
                  <a:extLst>
                    <a:ext uri="{9D8B030D-6E8A-4147-A177-3AD203B41FA5}">
                      <a16:colId xmlns:a16="http://schemas.microsoft.com/office/drawing/2014/main" val="4231602670"/>
                    </a:ext>
                  </a:extLst>
                </a:gridCol>
                <a:gridCol w="576072">
                  <a:extLst>
                    <a:ext uri="{9D8B030D-6E8A-4147-A177-3AD203B41FA5}">
                      <a16:colId xmlns:a16="http://schemas.microsoft.com/office/drawing/2014/main" val="390982300"/>
                    </a:ext>
                  </a:extLst>
                </a:gridCol>
                <a:gridCol w="576072">
                  <a:extLst>
                    <a:ext uri="{9D8B030D-6E8A-4147-A177-3AD203B41FA5}">
                      <a16:colId xmlns:a16="http://schemas.microsoft.com/office/drawing/2014/main" val="1989860914"/>
                    </a:ext>
                  </a:extLst>
                </a:gridCol>
                <a:gridCol w="576072">
                  <a:extLst>
                    <a:ext uri="{9D8B030D-6E8A-4147-A177-3AD203B41FA5}">
                      <a16:colId xmlns:a16="http://schemas.microsoft.com/office/drawing/2014/main" val="2604080824"/>
                    </a:ext>
                  </a:extLst>
                </a:gridCol>
                <a:gridCol w="576072">
                  <a:extLst>
                    <a:ext uri="{9D8B030D-6E8A-4147-A177-3AD203B41FA5}">
                      <a16:colId xmlns:a16="http://schemas.microsoft.com/office/drawing/2014/main" val="659142836"/>
                    </a:ext>
                  </a:extLst>
                </a:gridCol>
                <a:gridCol w="576072">
                  <a:extLst>
                    <a:ext uri="{9D8B030D-6E8A-4147-A177-3AD203B41FA5}">
                      <a16:colId xmlns:a16="http://schemas.microsoft.com/office/drawing/2014/main" val="3702463795"/>
                    </a:ext>
                  </a:extLst>
                </a:gridCol>
                <a:gridCol w="576072">
                  <a:extLst>
                    <a:ext uri="{9D8B030D-6E8A-4147-A177-3AD203B41FA5}">
                      <a16:colId xmlns:a16="http://schemas.microsoft.com/office/drawing/2014/main" val="30545035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55751160"/>
                  </a:ext>
                </a:extLst>
              </a:tr>
              <a:tr h="370840">
                <a:tc>
                  <a:txBody>
                    <a:bodyPr/>
                    <a:lstStyle/>
                    <a:p>
                      <a:r>
                        <a:rPr lang="en-US" sz="1000"/>
                        <a:t>05/04/2026 14:25:13</a:t>
                      </a:r>
                    </a:p>
                  </a:txBody>
                  <a:tcPr/>
                </a:tc>
                <a:tc>
                  <a:txBody>
                    <a:bodyPr/>
                    <a:lstStyle/>
                    <a:p>
                      <a:r>
                        <a:rPr lang="en-US" sz="1000"/>
                        <a:t>05/04/2026 14:25:13</a:t>
                      </a:r>
                    </a:p>
                  </a:txBody>
                  <a:tcPr/>
                </a:tc>
                <a:tc>
                  <a:txBody>
                    <a:bodyPr/>
                    <a:lstStyle/>
                    <a:p>
                      <a:r>
                        <a:rPr lang="en-US" sz="1000"/>
                        <a:t>Gallery</a:t>
                      </a:r>
                    </a:p>
                  </a:txBody>
                  <a:tcPr/>
                </a:tc>
                <a:tc>
                  <a:txBody>
                    <a:bodyPr/>
                    <a:lstStyle/>
                    <a:p>
                      <a:r>
                        <a:rPr lang="en-US" sz="1000"/>
                        <a:t>80</a:t>
                      </a:r>
                    </a:p>
                  </a:txBody>
                  <a:tcPr/>
                </a:tc>
                <a:tc>
                  <a:txBody>
                    <a:bodyPr/>
                    <a:lstStyle/>
                    <a:p>
                      <a:r>
                        <a:rPr lang="en-US" sz="1000"/>
                        <a:t>2</a:t>
                      </a:r>
                    </a:p>
                  </a:txBody>
                  <a:tcPr/>
                </a:tc>
                <a:tc>
                  <a:txBody>
                    <a:bodyPr/>
                    <a:lstStyle/>
                    <a:p>
                      <a:r>
                        <a:rPr lang="en-US" sz="1000"/>
                        <a:t>0</a:t>
                      </a:r>
                    </a:p>
                  </a:txBody>
                  <a:tcPr/>
                </a:tc>
                <a:tc>
                  <a:txBody>
                    <a:bodyPr/>
                    <a:lstStyle/>
                    <a:p>
                      <a:r>
                        <a:rPr lang="en-US" sz="1000"/>
                        <a:t>408</a:t>
                      </a:r>
                    </a:p>
                  </a:txBody>
                  <a:tcPr/>
                </a:tc>
                <a:tc>
                  <a:txBody>
                    <a:bodyPr/>
                    <a:lstStyle/>
                    <a:p>
                      <a:r>
                        <a:rPr lang="en-US" sz="1000"/>
                        <a:t>27.4 %</a:t>
                      </a:r>
                    </a:p>
                  </a:txBody>
                  <a:tcPr/>
                </a:tc>
                <a:tc>
                  <a:txBody>
                    <a:bodyPr/>
                    <a:lstStyle/>
                    <a:p>
                      <a:r>
                        <a:rPr lang="en-US" sz="1000"/>
                        <a:t>1788</a:t>
                      </a:r>
                    </a:p>
                  </a:txBody>
                  <a:tcPr/>
                </a:tc>
                <a:tc>
                  <a:txBody>
                    <a:bodyPr/>
                    <a:lstStyle/>
                    <a:p>
                      <a:r>
                        <a:rPr lang="en-US" sz="1000"/>
                        <a:t>950</a:t>
                      </a:r>
                    </a:p>
                  </a:txBody>
                  <a:tcPr/>
                </a:tc>
                <a:tc>
                  <a:txBody>
                    <a:bodyPr/>
                    <a:lstStyle/>
                    <a:p>
                      <a:r>
                        <a:rPr lang="en-US" sz="1000"/>
                        <a:t>n/a</a:t>
                      </a:r>
                    </a:p>
                  </a:txBody>
                  <a:tcPr/>
                </a:tc>
                <a:extLst>
                  <a:ext uri="{0D108BD9-81ED-4DB2-BD59-A6C34878D82A}">
                    <a16:rowId xmlns:a16="http://schemas.microsoft.com/office/drawing/2014/main" val="1127182153"/>
                  </a:ext>
                </a:extLst>
              </a:tr>
              <a:tr h="370840">
                <a:tc>
                  <a:txBody>
                    <a:bodyPr/>
                    <a:lstStyle/>
                    <a:p>
                      <a:r>
                        <a:rPr lang="en-US" sz="1000"/>
                        <a:t>05/19/2026 17:04:12</a:t>
                      </a:r>
                    </a:p>
                  </a:txBody>
                  <a:tcPr/>
                </a:tc>
                <a:tc>
                  <a:txBody>
                    <a:bodyPr/>
                    <a:lstStyle/>
                    <a:p>
                      <a:r>
                        <a:rPr lang="en-US" sz="1000"/>
                        <a:t>05/19/2026 17:04:12</a:t>
                      </a:r>
                    </a:p>
                  </a:txBody>
                  <a:tcPr/>
                </a:tc>
                <a:tc>
                  <a:txBody>
                    <a:bodyPr/>
                    <a:lstStyle/>
                    <a:p>
                      <a:r>
                        <a:rPr lang="en-US" sz="1000"/>
                        <a:t>Gallery</a:t>
                      </a:r>
                    </a:p>
                  </a:txBody>
                  <a:tcPr/>
                </a:tc>
                <a:tc>
                  <a:txBody>
                    <a:bodyPr/>
                    <a:lstStyle/>
                    <a:p>
                      <a:r>
                        <a:rPr lang="en-US" sz="1000"/>
                        <a:t>56</a:t>
                      </a:r>
                    </a:p>
                  </a:txBody>
                  <a:tcPr/>
                </a:tc>
                <a:tc>
                  <a:txBody>
                    <a:bodyPr/>
                    <a:lstStyle/>
                    <a:p>
                      <a:r>
                        <a:rPr lang="en-US" sz="1000"/>
                        <a:t>1</a:t>
                      </a:r>
                    </a:p>
                  </a:txBody>
                  <a:tcPr/>
                </a:tc>
                <a:tc>
                  <a:txBody>
                    <a:bodyPr/>
                    <a:lstStyle/>
                    <a:p>
                      <a:r>
                        <a:rPr lang="en-US" sz="1000"/>
                        <a:t>0</a:t>
                      </a:r>
                    </a:p>
                  </a:txBody>
                  <a:tcPr/>
                </a:tc>
                <a:tc>
                  <a:txBody>
                    <a:bodyPr/>
                    <a:lstStyle/>
                    <a:p>
                      <a:r>
                        <a:rPr lang="en-US" sz="1000"/>
                        <a:t>1154</a:t>
                      </a:r>
                    </a:p>
                  </a:txBody>
                  <a:tcPr/>
                </a:tc>
                <a:tc>
                  <a:txBody>
                    <a:bodyPr/>
                    <a:lstStyle/>
                    <a:p>
                      <a:r>
                        <a:rPr lang="en-US" sz="1000"/>
                        <a:t>69.08 %</a:t>
                      </a:r>
                    </a:p>
                  </a:txBody>
                  <a:tcPr/>
                </a:tc>
                <a:tc>
                  <a:txBody>
                    <a:bodyPr/>
                    <a:lstStyle/>
                    <a:p>
                      <a:r>
                        <a:rPr lang="en-US" sz="1000"/>
                        <a:t>1753</a:t>
                      </a:r>
                    </a:p>
                  </a:txBody>
                  <a:tcPr/>
                </a:tc>
                <a:tc>
                  <a:txBody>
                    <a:bodyPr/>
                    <a:lstStyle/>
                    <a:p>
                      <a:r>
                        <a:rPr lang="en-US" sz="1000"/>
                        <a:t>1050</a:t>
                      </a:r>
                    </a:p>
                  </a:txBody>
                  <a:tcPr/>
                </a:tc>
                <a:tc>
                  <a:txBody>
                    <a:bodyPr/>
                    <a:lstStyle/>
                    <a:p>
                      <a:r>
                        <a:rPr lang="en-US" sz="1000"/>
                        <a:t>n/a</a:t>
                      </a:r>
                    </a:p>
                  </a:txBody>
                  <a:tcPr/>
                </a:tc>
                <a:extLst>
                  <a:ext uri="{0D108BD9-81ED-4DB2-BD59-A6C34878D82A}">
                    <a16:rowId xmlns:a16="http://schemas.microsoft.com/office/drawing/2014/main" val="2544593094"/>
                  </a:ext>
                </a:extLst>
              </a:tr>
              <a:tr h="370840">
                <a:tc>
                  <a:txBody>
                    <a:bodyPr/>
                    <a:lstStyle/>
                    <a:p>
                      <a:r>
                        <a:rPr lang="en-US" sz="1000"/>
                        <a:t>05/07/2026 14:24:13</a:t>
                      </a:r>
                    </a:p>
                  </a:txBody>
                  <a:tcPr/>
                </a:tc>
                <a:tc>
                  <a:txBody>
                    <a:bodyPr/>
                    <a:lstStyle/>
                    <a:p>
                      <a:r>
                        <a:rPr lang="en-US" sz="1000"/>
                        <a:t>05/07/2026 14:24:13</a:t>
                      </a:r>
                    </a:p>
                  </a:txBody>
                  <a:tcPr/>
                </a:tc>
                <a:tc>
                  <a:txBody>
                    <a:bodyPr/>
                    <a:lstStyle/>
                    <a:p>
                      <a:r>
                        <a:rPr lang="en-US" sz="1000"/>
                        <a:t>Gallery</a:t>
                      </a:r>
                    </a:p>
                  </a:txBody>
                  <a:tcPr/>
                </a:tc>
                <a:tc>
                  <a:txBody>
                    <a:bodyPr/>
                    <a:lstStyle/>
                    <a:p>
                      <a:r>
                        <a:rPr lang="en-US" sz="1000"/>
                        <a:t>54</a:t>
                      </a:r>
                    </a:p>
                  </a:txBody>
                  <a:tcPr/>
                </a:tc>
                <a:tc>
                  <a:txBody>
                    <a:bodyPr/>
                    <a:lstStyle/>
                    <a:p>
                      <a:r>
                        <a:rPr lang="en-US" sz="1000"/>
                        <a:t>1</a:t>
                      </a:r>
                    </a:p>
                  </a:txBody>
                  <a:tcPr/>
                </a:tc>
                <a:tc>
                  <a:txBody>
                    <a:bodyPr/>
                    <a:lstStyle/>
                    <a:p>
                      <a:r>
                        <a:rPr lang="en-US" sz="1000"/>
                        <a:t>1</a:t>
                      </a:r>
                    </a:p>
                  </a:txBody>
                  <a:tcPr/>
                </a:tc>
                <a:tc>
                  <a:txBody>
                    <a:bodyPr/>
                    <a:lstStyle/>
                    <a:p>
                      <a:r>
                        <a:rPr lang="en-US" sz="1000"/>
                        <a:t>774</a:t>
                      </a:r>
                    </a:p>
                  </a:txBody>
                  <a:tcPr/>
                </a:tc>
                <a:tc>
                  <a:txBody>
                    <a:bodyPr/>
                    <a:lstStyle/>
                    <a:p>
                      <a:r>
                        <a:rPr lang="en-US" sz="1000"/>
                        <a:t>44.24 %</a:t>
                      </a:r>
                    </a:p>
                  </a:txBody>
                  <a:tcPr/>
                </a:tc>
                <a:tc>
                  <a:txBody>
                    <a:bodyPr/>
                    <a:lstStyle/>
                    <a:p>
                      <a:r>
                        <a:rPr lang="en-US" sz="1000"/>
                        <a:t>1876</a:t>
                      </a:r>
                    </a:p>
                  </a:txBody>
                  <a:tcPr/>
                </a:tc>
                <a:tc>
                  <a:txBody>
                    <a:bodyPr/>
                    <a:lstStyle/>
                    <a:p>
                      <a:r>
                        <a:rPr lang="en-US" sz="1000"/>
                        <a:t>964</a:t>
                      </a:r>
                    </a:p>
                  </a:txBody>
                  <a:tcPr/>
                </a:tc>
                <a:tc>
                  <a:txBody>
                    <a:bodyPr/>
                    <a:lstStyle/>
                    <a:p>
                      <a:r>
                        <a:rPr lang="en-US" sz="1000"/>
                        <a:t>n/a</a:t>
                      </a:r>
                    </a:p>
                  </a:txBody>
                  <a:tcPr/>
                </a:tc>
                <a:extLst>
                  <a:ext uri="{0D108BD9-81ED-4DB2-BD59-A6C34878D82A}">
                    <a16:rowId xmlns:a16="http://schemas.microsoft.com/office/drawing/2014/main" val="444960048"/>
                  </a:ext>
                </a:extLst>
              </a:tr>
            </a:tbl>
          </a:graphicData>
        </a:graphic>
      </p:graphicFrame>
      <p:sp>
        <p:nvSpPr>
          <p:cNvPr id="4" name="Text Placeholder 3">
            <a:extLst>
              <a:ext uri="{FF2B5EF4-FFF2-40B4-BE49-F238E27FC236}">
                <a16:creationId xmlns:a16="http://schemas.microsoft.com/office/drawing/2014/main" id="{C2246AF9-B3F4-4DC2-AABE-040CBE5AAF9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636169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F1DEC-DF51-40EA-8525-2F295F8066E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F93FFA3-623D-4D2F-9A4E-D9929E24E39B}"/>
              </a:ext>
            </a:extLst>
          </p:cNvPr>
          <p:cNvGraphicFramePr>
            <a:graphicFrameLocks noGrp="1"/>
          </p:cNvGraphicFramePr>
          <p:nvPr>
            <p:ph type="tbl" sz="quarter" idx="13"/>
            <p:extLst>
              <p:ext uri="{D42A27DB-BD31-4B8C-83A1-F6EECF244321}">
                <p14:modId xmlns:p14="http://schemas.microsoft.com/office/powerpoint/2010/main" val="84427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4311849"/>
                    </a:ext>
                  </a:extLst>
                </a:gridCol>
                <a:gridCol w="658368">
                  <a:extLst>
                    <a:ext uri="{9D8B030D-6E8A-4147-A177-3AD203B41FA5}">
                      <a16:colId xmlns:a16="http://schemas.microsoft.com/office/drawing/2014/main" val="949145770"/>
                    </a:ext>
                  </a:extLst>
                </a:gridCol>
                <a:gridCol w="658368">
                  <a:extLst>
                    <a:ext uri="{9D8B030D-6E8A-4147-A177-3AD203B41FA5}">
                      <a16:colId xmlns:a16="http://schemas.microsoft.com/office/drawing/2014/main" val="1840139744"/>
                    </a:ext>
                  </a:extLst>
                </a:gridCol>
                <a:gridCol w="658368">
                  <a:extLst>
                    <a:ext uri="{9D8B030D-6E8A-4147-A177-3AD203B41FA5}">
                      <a16:colId xmlns:a16="http://schemas.microsoft.com/office/drawing/2014/main" val="3572910914"/>
                    </a:ext>
                  </a:extLst>
                </a:gridCol>
                <a:gridCol w="658368">
                  <a:extLst>
                    <a:ext uri="{9D8B030D-6E8A-4147-A177-3AD203B41FA5}">
                      <a16:colId xmlns:a16="http://schemas.microsoft.com/office/drawing/2014/main" val="3202277166"/>
                    </a:ext>
                  </a:extLst>
                </a:gridCol>
                <a:gridCol w="658368">
                  <a:extLst>
                    <a:ext uri="{9D8B030D-6E8A-4147-A177-3AD203B41FA5}">
                      <a16:colId xmlns:a16="http://schemas.microsoft.com/office/drawing/2014/main" val="234779937"/>
                    </a:ext>
                  </a:extLst>
                </a:gridCol>
                <a:gridCol w="658368">
                  <a:extLst>
                    <a:ext uri="{9D8B030D-6E8A-4147-A177-3AD203B41FA5}">
                      <a16:colId xmlns:a16="http://schemas.microsoft.com/office/drawing/2014/main" val="119886562"/>
                    </a:ext>
                  </a:extLst>
                </a:gridCol>
                <a:gridCol w="658368">
                  <a:extLst>
                    <a:ext uri="{9D8B030D-6E8A-4147-A177-3AD203B41FA5}">
                      <a16:colId xmlns:a16="http://schemas.microsoft.com/office/drawing/2014/main" val="975324624"/>
                    </a:ext>
                  </a:extLst>
                </a:gridCol>
                <a:gridCol w="658368">
                  <a:extLst>
                    <a:ext uri="{9D8B030D-6E8A-4147-A177-3AD203B41FA5}">
                      <a16:colId xmlns:a16="http://schemas.microsoft.com/office/drawing/2014/main" val="3954038071"/>
                    </a:ext>
                  </a:extLst>
                </a:gridCol>
                <a:gridCol w="658368">
                  <a:extLst>
                    <a:ext uri="{9D8B030D-6E8A-4147-A177-3AD203B41FA5}">
                      <a16:colId xmlns:a16="http://schemas.microsoft.com/office/drawing/2014/main" val="3090752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817676333"/>
                  </a:ext>
                </a:extLst>
              </a:tr>
              <a:tr h="370840">
                <a:tc>
                  <a:txBody>
                    <a:bodyPr/>
                    <a:lstStyle/>
                    <a:p>
                      <a:r>
                        <a:rPr lang="en-US" sz="1000"/>
                        <a:t>firstinshi</a:t>
                      </a:r>
                    </a:p>
                  </a:txBody>
                  <a:tcPr/>
                </a:tc>
                <a:tc>
                  <a:txBody>
                    <a:bodyPr/>
                    <a:lstStyle/>
                    <a:p>
                      <a:r>
                        <a:rPr lang="en-US" sz="1000"/>
                        <a:t>2987</a:t>
                      </a:r>
                    </a:p>
                  </a:txBody>
                  <a:tcPr/>
                </a:tc>
                <a:tc>
                  <a:txBody>
                    <a:bodyPr/>
                    <a:lstStyle/>
                    <a:p>
                      <a:r>
                        <a:rPr lang="en-US" sz="1000"/>
                        <a:t>-38</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4</a:t>
                      </a:r>
                    </a:p>
                  </a:txBody>
                  <a:tcPr/>
                </a:tc>
                <a:tc>
                  <a:txBody>
                    <a:bodyPr/>
                    <a:lstStyle/>
                    <a:p>
                      <a:r>
                        <a:rPr lang="en-US" sz="1000"/>
                        <a:t>11</a:t>
                      </a:r>
                    </a:p>
                  </a:txBody>
                  <a:tcPr/>
                </a:tc>
                <a:tc>
                  <a:txBody>
                    <a:bodyPr/>
                    <a:lstStyle/>
                    <a:p>
                      <a:r>
                        <a:rPr lang="en-US" sz="1000"/>
                        <a:t>324</a:t>
                      </a:r>
                    </a:p>
                  </a:txBody>
                  <a:tcPr/>
                </a:tc>
                <a:tc>
                  <a:txBody>
                    <a:bodyPr/>
                    <a:lstStyle/>
                    <a:p>
                      <a:r>
                        <a:rPr lang="en-US" sz="1000"/>
                        <a:t>5</a:t>
                      </a:r>
                    </a:p>
                  </a:txBody>
                  <a:tcPr/>
                </a:tc>
                <a:extLst>
                  <a:ext uri="{0D108BD9-81ED-4DB2-BD59-A6C34878D82A}">
                    <a16:rowId xmlns:a16="http://schemas.microsoft.com/office/drawing/2014/main" val="1837909718"/>
                  </a:ext>
                </a:extLst>
              </a:tr>
            </a:tbl>
          </a:graphicData>
        </a:graphic>
      </p:graphicFrame>
      <p:sp>
        <p:nvSpPr>
          <p:cNvPr id="4" name="Text Placeholder 3">
            <a:extLst>
              <a:ext uri="{FF2B5EF4-FFF2-40B4-BE49-F238E27FC236}">
                <a16:creationId xmlns:a16="http://schemas.microsoft.com/office/drawing/2014/main" id="{1C3FCB55-7783-416E-B3D5-0F5BB656D408}"/>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72042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6BB17-BBEA-4344-BA73-D818BCEBDCE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5A0B51C-AA94-4A03-9147-96975C50A649}"/>
              </a:ext>
            </a:extLst>
          </p:cNvPr>
          <p:cNvGraphicFramePr>
            <a:graphicFrameLocks noGrp="1"/>
          </p:cNvGraphicFramePr>
          <p:nvPr>
            <p:ph type="chart" sz="quarter" idx="13"/>
            <p:extLst>
              <p:ext uri="{D42A27DB-BD31-4B8C-83A1-F6EECF244321}">
                <p14:modId xmlns:p14="http://schemas.microsoft.com/office/powerpoint/2010/main" val="2913034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93BD65-33B6-4420-8097-80CD7751166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0B2867E-A13D-4DD4-A9B1-6A9486089F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951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6E98-94C1-4C3B-B813-8ACC05B60C41}"/>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0719DF8B-68E9-43C1-973B-D4221EC5BE62}"/>
              </a:ext>
            </a:extLst>
          </p:cNvPr>
          <p:cNvGraphicFramePr>
            <a:graphicFrameLocks noGrp="1"/>
          </p:cNvGraphicFramePr>
          <p:nvPr>
            <p:ph type="chart" sz="quarter" idx="13"/>
            <p:extLst>
              <p:ext uri="{D42A27DB-BD31-4B8C-83A1-F6EECF244321}">
                <p14:modId xmlns:p14="http://schemas.microsoft.com/office/powerpoint/2010/main" val="1936158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8385A8-DE0D-414B-AC54-4D3A37AD3A2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ED014E8-D91F-4313-8AE7-A42795EE47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304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2A8B1-F743-4A61-9F98-EEBB01B14DC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56264D41-1BFA-42AD-9DF0-FDA517222C7B}"/>
              </a:ext>
            </a:extLst>
          </p:cNvPr>
          <p:cNvGraphicFramePr>
            <a:graphicFrameLocks noGrp="1"/>
          </p:cNvGraphicFramePr>
          <p:nvPr>
            <p:ph type="chart" sz="quarter" idx="13"/>
            <p:extLst>
              <p:ext uri="{D42A27DB-BD31-4B8C-83A1-F6EECF244321}">
                <p14:modId xmlns:p14="http://schemas.microsoft.com/office/powerpoint/2010/main" val="3505513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285FE-6311-47A6-884B-26C6F1EC97A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791B28B-4D95-4520-B467-E9B0313891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32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0899D-59F7-4F79-B4E0-DC1F4141F327}"/>
              </a:ext>
            </a:extLst>
          </p:cNvPr>
          <p:cNvSpPr>
            <a:spLocks noGrp="1"/>
          </p:cNvSpPr>
          <p:nvPr>
            <p:ph type="title"/>
          </p:nvPr>
        </p:nvSpPr>
        <p:spPr/>
        <p:txBody>
          <a:bodyPr/>
          <a:lstStyle/>
          <a:p>
            <a:r>
              <a:rPr lang="en-US"/>
              <a:t>Instagram Instagram Content Views by Post Type | FICOH</a:t>
            </a:r>
          </a:p>
        </p:txBody>
      </p:sp>
      <p:graphicFrame>
        <p:nvGraphicFramePr>
          <p:cNvPr id="6" name="Chart Placeholder 5">
            <a:extLst>
              <a:ext uri="{FF2B5EF4-FFF2-40B4-BE49-F238E27FC236}">
                <a16:creationId xmlns:a16="http://schemas.microsoft.com/office/drawing/2014/main" id="{174F69B5-2B19-436D-AD00-C9A425F68E9A}"/>
              </a:ext>
            </a:extLst>
          </p:cNvPr>
          <p:cNvGraphicFramePr>
            <a:graphicFrameLocks noGrp="1"/>
          </p:cNvGraphicFramePr>
          <p:nvPr>
            <p:ph type="chart" sz="quarter" idx="13"/>
            <p:extLst>
              <p:ext uri="{D42A27DB-BD31-4B8C-83A1-F6EECF244321}">
                <p14:modId xmlns:p14="http://schemas.microsoft.com/office/powerpoint/2010/main" val="1209957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EC012B-1182-4294-9B67-9B881FB7AE7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1DCE4A4-8AD1-47C6-84C5-68B564983F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953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FDCE-7F0E-43C9-9F99-3B0BC301F8D0}"/>
              </a:ext>
            </a:extLst>
          </p:cNvPr>
          <p:cNvSpPr>
            <a:spLocks noGrp="1"/>
          </p:cNvSpPr>
          <p:nvPr>
            <p:ph type="title"/>
          </p:nvPr>
        </p:nvSpPr>
        <p:spPr/>
        <p:txBody>
          <a:bodyPr/>
          <a:lstStyle/>
          <a:p>
            <a:r>
              <a:rPr lang="en-US"/>
              <a:t>Instagram Instagram Content Views by Post Type: Reels | FICOH</a:t>
            </a:r>
          </a:p>
        </p:txBody>
      </p:sp>
      <p:graphicFrame>
        <p:nvGraphicFramePr>
          <p:cNvPr id="6" name="Chart Placeholder 5">
            <a:extLst>
              <a:ext uri="{FF2B5EF4-FFF2-40B4-BE49-F238E27FC236}">
                <a16:creationId xmlns:a16="http://schemas.microsoft.com/office/drawing/2014/main" id="{A3D68DBA-553D-4281-9C61-D8F2D5B23850}"/>
              </a:ext>
            </a:extLst>
          </p:cNvPr>
          <p:cNvGraphicFramePr>
            <a:graphicFrameLocks noGrp="1"/>
          </p:cNvGraphicFramePr>
          <p:nvPr>
            <p:ph type="chart" sz="quarter" idx="13"/>
            <p:extLst>
              <p:ext uri="{D42A27DB-BD31-4B8C-83A1-F6EECF244321}">
                <p14:modId xmlns:p14="http://schemas.microsoft.com/office/powerpoint/2010/main" val="2103098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616376-F97B-4B56-B88D-F48E5059E4C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73D7BD2-51B7-4CBE-9A4A-1D7E92070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4128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1E41C-CD2D-48D2-AF22-D0C3DEAA3BCB}"/>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91B0F8DE-804A-4692-AE4F-5ECB6889837D}"/>
              </a:ext>
            </a:extLst>
          </p:cNvPr>
          <p:cNvGraphicFramePr>
            <a:graphicFrameLocks noGrp="1"/>
          </p:cNvGraphicFramePr>
          <p:nvPr>
            <p:ph type="tbl" sz="quarter" idx="13"/>
            <p:extLst>
              <p:ext uri="{D42A27DB-BD31-4B8C-83A1-F6EECF244321}">
                <p14:modId xmlns:p14="http://schemas.microsoft.com/office/powerpoint/2010/main" val="323312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10733901"/>
                    </a:ext>
                  </a:extLst>
                </a:gridCol>
                <a:gridCol w="822960">
                  <a:extLst>
                    <a:ext uri="{9D8B030D-6E8A-4147-A177-3AD203B41FA5}">
                      <a16:colId xmlns:a16="http://schemas.microsoft.com/office/drawing/2014/main" val="738501965"/>
                    </a:ext>
                  </a:extLst>
                </a:gridCol>
                <a:gridCol w="411480">
                  <a:extLst>
                    <a:ext uri="{9D8B030D-6E8A-4147-A177-3AD203B41FA5}">
                      <a16:colId xmlns:a16="http://schemas.microsoft.com/office/drawing/2014/main" val="47975844"/>
                    </a:ext>
                  </a:extLst>
                </a:gridCol>
                <a:gridCol w="411480">
                  <a:extLst>
                    <a:ext uri="{9D8B030D-6E8A-4147-A177-3AD203B41FA5}">
                      <a16:colId xmlns:a16="http://schemas.microsoft.com/office/drawing/2014/main" val="41772783"/>
                    </a:ext>
                  </a:extLst>
                </a:gridCol>
                <a:gridCol w="411480">
                  <a:extLst>
                    <a:ext uri="{9D8B030D-6E8A-4147-A177-3AD203B41FA5}">
                      <a16:colId xmlns:a16="http://schemas.microsoft.com/office/drawing/2014/main" val="190382721"/>
                    </a:ext>
                  </a:extLst>
                </a:gridCol>
                <a:gridCol w="411480">
                  <a:extLst>
                    <a:ext uri="{9D8B030D-6E8A-4147-A177-3AD203B41FA5}">
                      <a16:colId xmlns:a16="http://schemas.microsoft.com/office/drawing/2014/main" val="3158648677"/>
                    </a:ext>
                  </a:extLst>
                </a:gridCol>
                <a:gridCol w="411480">
                  <a:extLst>
                    <a:ext uri="{9D8B030D-6E8A-4147-A177-3AD203B41FA5}">
                      <a16:colId xmlns:a16="http://schemas.microsoft.com/office/drawing/2014/main" val="557711095"/>
                    </a:ext>
                  </a:extLst>
                </a:gridCol>
                <a:gridCol w="411480">
                  <a:extLst>
                    <a:ext uri="{9D8B030D-6E8A-4147-A177-3AD203B41FA5}">
                      <a16:colId xmlns:a16="http://schemas.microsoft.com/office/drawing/2014/main" val="2016081908"/>
                    </a:ext>
                  </a:extLst>
                </a:gridCol>
                <a:gridCol w="411480">
                  <a:extLst>
                    <a:ext uri="{9D8B030D-6E8A-4147-A177-3AD203B41FA5}">
                      <a16:colId xmlns:a16="http://schemas.microsoft.com/office/drawing/2014/main" val="3723388350"/>
                    </a:ext>
                  </a:extLst>
                </a:gridCol>
                <a:gridCol w="411480">
                  <a:extLst>
                    <a:ext uri="{9D8B030D-6E8A-4147-A177-3AD203B41FA5}">
                      <a16:colId xmlns:a16="http://schemas.microsoft.com/office/drawing/2014/main" val="2501521700"/>
                    </a:ext>
                  </a:extLst>
                </a:gridCol>
                <a:gridCol w="411480">
                  <a:extLst>
                    <a:ext uri="{9D8B030D-6E8A-4147-A177-3AD203B41FA5}">
                      <a16:colId xmlns:a16="http://schemas.microsoft.com/office/drawing/2014/main" val="1583796488"/>
                    </a:ext>
                  </a:extLst>
                </a:gridCol>
                <a:gridCol w="411480">
                  <a:extLst>
                    <a:ext uri="{9D8B030D-6E8A-4147-A177-3AD203B41FA5}">
                      <a16:colId xmlns:a16="http://schemas.microsoft.com/office/drawing/2014/main" val="2445398273"/>
                    </a:ext>
                  </a:extLst>
                </a:gridCol>
                <a:gridCol w="411480">
                  <a:extLst>
                    <a:ext uri="{9D8B030D-6E8A-4147-A177-3AD203B41FA5}">
                      <a16:colId xmlns:a16="http://schemas.microsoft.com/office/drawing/2014/main" val="3128414659"/>
                    </a:ext>
                  </a:extLst>
                </a:gridCol>
                <a:gridCol w="411480">
                  <a:extLst>
                    <a:ext uri="{9D8B030D-6E8A-4147-A177-3AD203B41FA5}">
                      <a16:colId xmlns:a16="http://schemas.microsoft.com/office/drawing/2014/main" val="2220326570"/>
                    </a:ext>
                  </a:extLst>
                </a:gridCol>
                <a:gridCol w="411480">
                  <a:extLst>
                    <a:ext uri="{9D8B030D-6E8A-4147-A177-3AD203B41FA5}">
                      <a16:colId xmlns:a16="http://schemas.microsoft.com/office/drawing/2014/main" val="1411543481"/>
                    </a:ext>
                  </a:extLst>
                </a:gridCol>
                <a:gridCol w="411480">
                  <a:extLst>
                    <a:ext uri="{9D8B030D-6E8A-4147-A177-3AD203B41FA5}">
                      <a16:colId xmlns:a16="http://schemas.microsoft.com/office/drawing/2014/main" val="3433964031"/>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483415354"/>
                  </a:ext>
                </a:extLst>
              </a:tr>
              <a:tr h="370840">
                <a:tc>
                  <a:txBody>
                    <a:bodyPr/>
                    <a:lstStyle/>
                    <a:p>
                      <a:r>
                        <a:rPr lang="en-US" sz="1000"/>
                        <a:t>05/07/2026 17:00:17</a:t>
                      </a:r>
                    </a:p>
                  </a:txBody>
                  <a:tcPr/>
                </a:tc>
                <a:tc>
                  <a:txBody>
                    <a:bodyPr/>
                    <a:lstStyle/>
                    <a:p>
                      <a:r>
                        <a:rPr lang="en-US" sz="1000"/>
                        <a:t>05/07/2026 17:00:17</a:t>
                      </a:r>
                    </a:p>
                  </a:txBody>
                  <a:tcPr/>
                </a:tc>
                <a:tc>
                  <a:txBody>
                    <a:bodyPr/>
                    <a:lstStyle/>
                    <a:p>
                      <a:r>
                        <a:rPr lang="en-US" sz="1000"/>
                        <a:t>Carousel</a:t>
                      </a:r>
                    </a:p>
                  </a:txBody>
                  <a:tcPr/>
                </a:tc>
                <a:tc>
                  <a:txBody>
                    <a:bodyPr/>
                    <a:lstStyle/>
                    <a:p>
                      <a:r>
                        <a:rPr lang="en-US" sz="1000"/>
                        <a:t>2584</a:t>
                      </a:r>
                    </a:p>
                  </a:txBody>
                  <a:tcPr/>
                </a:tc>
                <a:tc>
                  <a:txBody>
                    <a:bodyPr/>
                    <a:lstStyle/>
                    <a:p>
                      <a:r>
                        <a:rPr lang="en-US" sz="1000"/>
                        <a:t>66</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75</a:t>
                      </a:r>
                    </a:p>
                  </a:txBody>
                  <a:tcPr/>
                </a:tc>
                <a:tc>
                  <a:txBody>
                    <a:bodyPr/>
                    <a:lstStyle/>
                    <a:p>
                      <a:r>
                        <a:rPr lang="en-US" sz="1000"/>
                        <a:t>2.9 %</a:t>
                      </a:r>
                    </a:p>
                  </a:txBody>
                  <a:tcPr/>
                </a:tc>
                <a:tc>
                  <a:txBody>
                    <a:bodyPr/>
                    <a:lstStyle/>
                    <a:p>
                      <a:r>
                        <a:rPr lang="en-US" sz="1000"/>
                        <a:t>1253</a:t>
                      </a:r>
                    </a:p>
                  </a:txBody>
                  <a:tcPr/>
                </a:tc>
                <a:tc>
                  <a:txBody>
                    <a:bodyPr/>
                    <a:lstStyle/>
                    <a:p>
                      <a:r>
                        <a:rPr lang="en-US" sz="1000"/>
                        <a:t>n/a</a:t>
                      </a:r>
                    </a:p>
                  </a:txBody>
                  <a:tcPr/>
                </a:tc>
                <a:tc>
                  <a:txBody>
                    <a:bodyPr/>
                    <a:lstStyle/>
                    <a:p>
                      <a:r>
                        <a:rPr lang="en-US" sz="1000"/>
                        <a:t>33</a:t>
                      </a:r>
                    </a:p>
                  </a:txBody>
                  <a:tcPr/>
                </a:tc>
                <a:tc>
                  <a:txBody>
                    <a:bodyPr/>
                    <a:lstStyle/>
                    <a:p>
                      <a:r>
                        <a:rPr lang="en-US" sz="1000"/>
                        <a:t>0</a:t>
                      </a:r>
                    </a:p>
                  </a:txBody>
                  <a:tcPr/>
                </a:tc>
                <a:tc>
                  <a:txBody>
                    <a:bodyPr/>
                    <a:lstStyle/>
                    <a:p>
                      <a:r>
                        <a:rPr lang="en-US" sz="1000"/>
                        <a:t>33</a:t>
                      </a:r>
                    </a:p>
                  </a:txBody>
                  <a:tcPr/>
                </a:tc>
                <a:tc>
                  <a:txBody>
                    <a:bodyPr/>
                    <a:lstStyle/>
                    <a:p>
                      <a:r>
                        <a:rPr lang="en-US" sz="1000"/>
                        <a:t>0</a:t>
                      </a:r>
                    </a:p>
                  </a:txBody>
                  <a:tcPr/>
                </a:tc>
                <a:extLst>
                  <a:ext uri="{0D108BD9-81ED-4DB2-BD59-A6C34878D82A}">
                    <a16:rowId xmlns:a16="http://schemas.microsoft.com/office/drawing/2014/main" val="1161459096"/>
                  </a:ext>
                </a:extLst>
              </a:tr>
              <a:tr h="370840">
                <a:tc>
                  <a:txBody>
                    <a:bodyPr/>
                    <a:lstStyle/>
                    <a:p>
                      <a:r>
                        <a:rPr lang="en-US" sz="1000"/>
                        <a:t>05/22/2026 17:01:36</a:t>
                      </a:r>
                    </a:p>
                  </a:txBody>
                  <a:tcPr/>
                </a:tc>
                <a:tc>
                  <a:txBody>
                    <a:bodyPr/>
                    <a:lstStyle/>
                    <a:p>
                      <a:r>
                        <a:rPr lang="en-US" sz="1000"/>
                        <a:t>05/22/2026 17:01:36</a:t>
                      </a:r>
                    </a:p>
                  </a:txBody>
                  <a:tcPr/>
                </a:tc>
                <a:tc>
                  <a:txBody>
                    <a:bodyPr/>
                    <a:lstStyle/>
                    <a:p>
                      <a:r>
                        <a:rPr lang="en-US" sz="1000"/>
                        <a:t>Reel</a:t>
                      </a:r>
                    </a:p>
                  </a:txBody>
                  <a:tcPr/>
                </a:tc>
                <a:tc>
                  <a:txBody>
                    <a:bodyPr/>
                    <a:lstStyle/>
                    <a:p>
                      <a:r>
                        <a:rPr lang="en-US" sz="1000"/>
                        <a:t>4037</a:t>
                      </a:r>
                    </a:p>
                  </a:txBody>
                  <a:tcPr/>
                </a:tc>
                <a:tc>
                  <a:txBody>
                    <a:bodyPr/>
                    <a:lstStyle/>
                    <a:p>
                      <a:r>
                        <a:rPr lang="en-US" sz="1000"/>
                        <a:t>58</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63</a:t>
                      </a:r>
                    </a:p>
                  </a:txBody>
                  <a:tcPr/>
                </a:tc>
                <a:tc>
                  <a:txBody>
                    <a:bodyPr/>
                    <a:lstStyle/>
                    <a:p>
                      <a:r>
                        <a:rPr lang="en-US" sz="1000"/>
                        <a:t>1.56 %</a:t>
                      </a:r>
                    </a:p>
                  </a:txBody>
                  <a:tcPr/>
                </a:tc>
                <a:tc>
                  <a:txBody>
                    <a:bodyPr/>
                    <a:lstStyle/>
                    <a:p>
                      <a:r>
                        <a:rPr lang="en-US" sz="1000"/>
                        <a:t>2993</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821927435"/>
                  </a:ext>
                </a:extLst>
              </a:tr>
              <a:tr h="370840">
                <a:tc>
                  <a:txBody>
                    <a:bodyPr/>
                    <a:lstStyle/>
                    <a:p>
                      <a:r>
                        <a:rPr lang="en-US" sz="1000"/>
                        <a:t>05/19/2026 17:05:59</a:t>
                      </a:r>
                    </a:p>
                  </a:txBody>
                  <a:tcPr/>
                </a:tc>
                <a:tc>
                  <a:txBody>
                    <a:bodyPr/>
                    <a:lstStyle/>
                    <a:p>
                      <a:r>
                        <a:rPr lang="en-US" sz="1000"/>
                        <a:t>05/19/2026 17:05:59</a:t>
                      </a:r>
                    </a:p>
                  </a:txBody>
                  <a:tcPr/>
                </a:tc>
                <a:tc>
                  <a:txBody>
                    <a:bodyPr/>
                    <a:lstStyle/>
                    <a:p>
                      <a:r>
                        <a:rPr lang="en-US" sz="1000"/>
                        <a:t>Carousel</a:t>
                      </a:r>
                    </a:p>
                  </a:txBody>
                  <a:tcPr/>
                </a:tc>
                <a:tc>
                  <a:txBody>
                    <a:bodyPr/>
                    <a:lstStyle/>
                    <a:p>
                      <a:r>
                        <a:rPr lang="en-US" sz="1000"/>
                        <a:t>1023</a:t>
                      </a:r>
                    </a:p>
                  </a:txBody>
                  <a:tcPr/>
                </a:tc>
                <a:tc>
                  <a:txBody>
                    <a:bodyPr/>
                    <a:lstStyle/>
                    <a:p>
                      <a:r>
                        <a:rPr lang="en-US" sz="1000"/>
                        <a:t>32</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34</a:t>
                      </a:r>
                    </a:p>
                  </a:txBody>
                  <a:tcPr/>
                </a:tc>
                <a:tc>
                  <a:txBody>
                    <a:bodyPr/>
                    <a:lstStyle/>
                    <a:p>
                      <a:r>
                        <a:rPr lang="en-US" sz="1000"/>
                        <a:t>3.32 %</a:t>
                      </a:r>
                    </a:p>
                  </a:txBody>
                  <a:tcPr/>
                </a:tc>
                <a:tc>
                  <a:txBody>
                    <a:bodyPr/>
                    <a:lstStyle/>
                    <a:p>
                      <a:r>
                        <a:rPr lang="en-US" sz="1000"/>
                        <a:t>377</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3377949010"/>
                  </a:ext>
                </a:extLst>
              </a:tr>
            </a:tbl>
          </a:graphicData>
        </a:graphic>
      </p:graphicFrame>
      <p:sp>
        <p:nvSpPr>
          <p:cNvPr id="4" name="Text Placeholder 3">
            <a:extLst>
              <a:ext uri="{FF2B5EF4-FFF2-40B4-BE49-F238E27FC236}">
                <a16:creationId xmlns:a16="http://schemas.microsoft.com/office/drawing/2014/main" id="{E91D6E52-CAF8-45BC-9E1C-2E76814E891B}"/>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612825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70C04-F7EB-4B70-A8C1-76966462FDE9}"/>
              </a:ext>
            </a:extLst>
          </p:cNvPr>
          <p:cNvSpPr>
            <a:spLocks noGrp="1"/>
          </p:cNvSpPr>
          <p:nvPr>
            <p:ph type="title"/>
          </p:nvPr>
        </p:nvSpPr>
        <p:spPr/>
        <p:txBody>
          <a:bodyPr/>
          <a:lstStyle/>
          <a:p>
            <a:r>
              <a:rPr lang="en-US"/>
              <a:t>Instagram Reels | FICOH - 1 of 2</a:t>
            </a:r>
          </a:p>
        </p:txBody>
      </p:sp>
      <p:graphicFrame>
        <p:nvGraphicFramePr>
          <p:cNvPr id="5" name="Table Placeholder 4">
            <a:extLst>
              <a:ext uri="{FF2B5EF4-FFF2-40B4-BE49-F238E27FC236}">
                <a16:creationId xmlns:a16="http://schemas.microsoft.com/office/drawing/2014/main" id="{B4C94CA5-B00A-4DFB-8BD8-E463862448BE}"/>
              </a:ext>
            </a:extLst>
          </p:cNvPr>
          <p:cNvGraphicFramePr>
            <a:graphicFrameLocks noGrp="1"/>
          </p:cNvGraphicFramePr>
          <p:nvPr>
            <p:ph type="tbl" sz="quarter" idx="13"/>
            <p:extLst>
              <p:ext uri="{D42A27DB-BD31-4B8C-83A1-F6EECF244321}">
                <p14:modId xmlns:p14="http://schemas.microsoft.com/office/powerpoint/2010/main" val="178618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70717814"/>
                    </a:ext>
                  </a:extLst>
                </a:gridCol>
                <a:gridCol w="658368">
                  <a:extLst>
                    <a:ext uri="{9D8B030D-6E8A-4147-A177-3AD203B41FA5}">
                      <a16:colId xmlns:a16="http://schemas.microsoft.com/office/drawing/2014/main" val="1149769492"/>
                    </a:ext>
                  </a:extLst>
                </a:gridCol>
                <a:gridCol w="411480">
                  <a:extLst>
                    <a:ext uri="{9D8B030D-6E8A-4147-A177-3AD203B41FA5}">
                      <a16:colId xmlns:a16="http://schemas.microsoft.com/office/drawing/2014/main" val="3143045988"/>
                    </a:ext>
                  </a:extLst>
                </a:gridCol>
                <a:gridCol w="411480">
                  <a:extLst>
                    <a:ext uri="{9D8B030D-6E8A-4147-A177-3AD203B41FA5}">
                      <a16:colId xmlns:a16="http://schemas.microsoft.com/office/drawing/2014/main" val="138602157"/>
                    </a:ext>
                  </a:extLst>
                </a:gridCol>
                <a:gridCol w="411480">
                  <a:extLst>
                    <a:ext uri="{9D8B030D-6E8A-4147-A177-3AD203B41FA5}">
                      <a16:colId xmlns:a16="http://schemas.microsoft.com/office/drawing/2014/main" val="3922942114"/>
                    </a:ext>
                  </a:extLst>
                </a:gridCol>
                <a:gridCol w="411480">
                  <a:extLst>
                    <a:ext uri="{9D8B030D-6E8A-4147-A177-3AD203B41FA5}">
                      <a16:colId xmlns:a16="http://schemas.microsoft.com/office/drawing/2014/main" val="3598009035"/>
                    </a:ext>
                  </a:extLst>
                </a:gridCol>
                <a:gridCol w="411480">
                  <a:extLst>
                    <a:ext uri="{9D8B030D-6E8A-4147-A177-3AD203B41FA5}">
                      <a16:colId xmlns:a16="http://schemas.microsoft.com/office/drawing/2014/main" val="217665796"/>
                    </a:ext>
                  </a:extLst>
                </a:gridCol>
                <a:gridCol w="411480">
                  <a:extLst>
                    <a:ext uri="{9D8B030D-6E8A-4147-A177-3AD203B41FA5}">
                      <a16:colId xmlns:a16="http://schemas.microsoft.com/office/drawing/2014/main" val="1068927404"/>
                    </a:ext>
                  </a:extLst>
                </a:gridCol>
                <a:gridCol w="411480">
                  <a:extLst>
                    <a:ext uri="{9D8B030D-6E8A-4147-A177-3AD203B41FA5}">
                      <a16:colId xmlns:a16="http://schemas.microsoft.com/office/drawing/2014/main" val="1340235366"/>
                    </a:ext>
                  </a:extLst>
                </a:gridCol>
                <a:gridCol w="411480">
                  <a:extLst>
                    <a:ext uri="{9D8B030D-6E8A-4147-A177-3AD203B41FA5}">
                      <a16:colId xmlns:a16="http://schemas.microsoft.com/office/drawing/2014/main" val="466231521"/>
                    </a:ext>
                  </a:extLst>
                </a:gridCol>
                <a:gridCol w="411480">
                  <a:extLst>
                    <a:ext uri="{9D8B030D-6E8A-4147-A177-3AD203B41FA5}">
                      <a16:colId xmlns:a16="http://schemas.microsoft.com/office/drawing/2014/main" val="925145159"/>
                    </a:ext>
                  </a:extLst>
                </a:gridCol>
                <a:gridCol w="411480">
                  <a:extLst>
                    <a:ext uri="{9D8B030D-6E8A-4147-A177-3AD203B41FA5}">
                      <a16:colId xmlns:a16="http://schemas.microsoft.com/office/drawing/2014/main" val="2505215230"/>
                    </a:ext>
                  </a:extLst>
                </a:gridCol>
                <a:gridCol w="411480">
                  <a:extLst>
                    <a:ext uri="{9D8B030D-6E8A-4147-A177-3AD203B41FA5}">
                      <a16:colId xmlns:a16="http://schemas.microsoft.com/office/drawing/2014/main" val="2020142557"/>
                    </a:ext>
                  </a:extLst>
                </a:gridCol>
                <a:gridCol w="411480">
                  <a:extLst>
                    <a:ext uri="{9D8B030D-6E8A-4147-A177-3AD203B41FA5}">
                      <a16:colId xmlns:a16="http://schemas.microsoft.com/office/drawing/2014/main" val="375435400"/>
                    </a:ext>
                  </a:extLst>
                </a:gridCol>
                <a:gridCol w="411480">
                  <a:extLst>
                    <a:ext uri="{9D8B030D-6E8A-4147-A177-3AD203B41FA5}">
                      <a16:colId xmlns:a16="http://schemas.microsoft.com/office/drawing/2014/main" val="3557248256"/>
                    </a:ext>
                  </a:extLst>
                </a:gridCol>
                <a:gridCol w="411480">
                  <a:extLst>
                    <a:ext uri="{9D8B030D-6E8A-4147-A177-3AD203B41FA5}">
                      <a16:colId xmlns:a16="http://schemas.microsoft.com/office/drawing/2014/main" val="1734370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44982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05/27/2026 17:01:00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05/27/2026 17:01:00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47.018433333333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extLst>
                  <a:ext uri="{0D108BD9-81ED-4DB2-BD59-A6C34878D82A}">
                    <a16:rowId xmlns:a16="http://schemas.microsoft.com/office/drawing/2014/main" val="8393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17:01:36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17:01:36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555.52061666667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4037</a:t>
                      </a:r>
                    </a:p>
                  </a:txBody>
                  <a:tcPr/>
                </a:tc>
                <a:extLst>
                  <a:ext uri="{0D108BD9-81ED-4DB2-BD59-A6C34878D82A}">
                    <a16:rowId xmlns:a16="http://schemas.microsoft.com/office/drawing/2014/main" val="420981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05/11/2026 17:01:21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05/11/2026 17:01:21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81.129716666667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extLst>
                  <a:ext uri="{0D108BD9-81ED-4DB2-BD59-A6C34878D82A}">
                    <a16:rowId xmlns:a16="http://schemas.microsoft.com/office/drawing/2014/main" val="1412576125"/>
                  </a:ext>
                </a:extLst>
              </a:tr>
            </a:tbl>
          </a:graphicData>
        </a:graphic>
      </p:graphicFrame>
      <p:sp>
        <p:nvSpPr>
          <p:cNvPr id="4" name="Text Placeholder 3">
            <a:extLst>
              <a:ext uri="{FF2B5EF4-FFF2-40B4-BE49-F238E27FC236}">
                <a16:creationId xmlns:a16="http://schemas.microsoft.com/office/drawing/2014/main" id="{0FB68B07-DF15-44A2-9CCC-5E265A7DA4E1}"/>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591828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8177-09A0-4138-929E-6E86F48BDF33}"/>
              </a:ext>
            </a:extLst>
          </p:cNvPr>
          <p:cNvSpPr>
            <a:spLocks noGrp="1"/>
          </p:cNvSpPr>
          <p:nvPr>
            <p:ph type="title"/>
          </p:nvPr>
        </p:nvSpPr>
        <p:spPr/>
        <p:txBody>
          <a:bodyPr/>
          <a:lstStyle/>
          <a:p>
            <a:r>
              <a:rPr lang="en-US"/>
              <a:t>Instagram Reels | FICOH - 2 of 2</a:t>
            </a:r>
          </a:p>
        </p:txBody>
      </p:sp>
      <p:graphicFrame>
        <p:nvGraphicFramePr>
          <p:cNvPr id="5" name="Table Placeholder 4">
            <a:extLst>
              <a:ext uri="{FF2B5EF4-FFF2-40B4-BE49-F238E27FC236}">
                <a16:creationId xmlns:a16="http://schemas.microsoft.com/office/drawing/2014/main" id="{955008B7-3A48-4AF9-9DD8-88EF4CEAE4EA}"/>
              </a:ext>
            </a:extLst>
          </p:cNvPr>
          <p:cNvGraphicFramePr>
            <a:graphicFrameLocks noGrp="1"/>
          </p:cNvGraphicFramePr>
          <p:nvPr>
            <p:ph type="tbl" sz="quarter" idx="13"/>
            <p:extLst>
              <p:ext uri="{D42A27DB-BD31-4B8C-83A1-F6EECF244321}">
                <p14:modId xmlns:p14="http://schemas.microsoft.com/office/powerpoint/2010/main" val="253486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13399489"/>
                    </a:ext>
                  </a:extLst>
                </a:gridCol>
                <a:gridCol w="658368">
                  <a:extLst>
                    <a:ext uri="{9D8B030D-6E8A-4147-A177-3AD203B41FA5}">
                      <a16:colId xmlns:a16="http://schemas.microsoft.com/office/drawing/2014/main" val="3975611976"/>
                    </a:ext>
                  </a:extLst>
                </a:gridCol>
                <a:gridCol w="411480">
                  <a:extLst>
                    <a:ext uri="{9D8B030D-6E8A-4147-A177-3AD203B41FA5}">
                      <a16:colId xmlns:a16="http://schemas.microsoft.com/office/drawing/2014/main" val="2893207009"/>
                    </a:ext>
                  </a:extLst>
                </a:gridCol>
                <a:gridCol w="411480">
                  <a:extLst>
                    <a:ext uri="{9D8B030D-6E8A-4147-A177-3AD203B41FA5}">
                      <a16:colId xmlns:a16="http://schemas.microsoft.com/office/drawing/2014/main" val="1597877310"/>
                    </a:ext>
                  </a:extLst>
                </a:gridCol>
                <a:gridCol w="411480">
                  <a:extLst>
                    <a:ext uri="{9D8B030D-6E8A-4147-A177-3AD203B41FA5}">
                      <a16:colId xmlns:a16="http://schemas.microsoft.com/office/drawing/2014/main" val="1719007411"/>
                    </a:ext>
                  </a:extLst>
                </a:gridCol>
                <a:gridCol w="411480">
                  <a:extLst>
                    <a:ext uri="{9D8B030D-6E8A-4147-A177-3AD203B41FA5}">
                      <a16:colId xmlns:a16="http://schemas.microsoft.com/office/drawing/2014/main" val="275690197"/>
                    </a:ext>
                  </a:extLst>
                </a:gridCol>
                <a:gridCol w="411480">
                  <a:extLst>
                    <a:ext uri="{9D8B030D-6E8A-4147-A177-3AD203B41FA5}">
                      <a16:colId xmlns:a16="http://schemas.microsoft.com/office/drawing/2014/main" val="3850994512"/>
                    </a:ext>
                  </a:extLst>
                </a:gridCol>
                <a:gridCol w="411480">
                  <a:extLst>
                    <a:ext uri="{9D8B030D-6E8A-4147-A177-3AD203B41FA5}">
                      <a16:colId xmlns:a16="http://schemas.microsoft.com/office/drawing/2014/main" val="1479617725"/>
                    </a:ext>
                  </a:extLst>
                </a:gridCol>
                <a:gridCol w="411480">
                  <a:extLst>
                    <a:ext uri="{9D8B030D-6E8A-4147-A177-3AD203B41FA5}">
                      <a16:colId xmlns:a16="http://schemas.microsoft.com/office/drawing/2014/main" val="2423784626"/>
                    </a:ext>
                  </a:extLst>
                </a:gridCol>
                <a:gridCol w="411480">
                  <a:extLst>
                    <a:ext uri="{9D8B030D-6E8A-4147-A177-3AD203B41FA5}">
                      <a16:colId xmlns:a16="http://schemas.microsoft.com/office/drawing/2014/main" val="3783590884"/>
                    </a:ext>
                  </a:extLst>
                </a:gridCol>
                <a:gridCol w="411480">
                  <a:extLst>
                    <a:ext uri="{9D8B030D-6E8A-4147-A177-3AD203B41FA5}">
                      <a16:colId xmlns:a16="http://schemas.microsoft.com/office/drawing/2014/main" val="280942927"/>
                    </a:ext>
                  </a:extLst>
                </a:gridCol>
                <a:gridCol w="411480">
                  <a:extLst>
                    <a:ext uri="{9D8B030D-6E8A-4147-A177-3AD203B41FA5}">
                      <a16:colId xmlns:a16="http://schemas.microsoft.com/office/drawing/2014/main" val="2639714141"/>
                    </a:ext>
                  </a:extLst>
                </a:gridCol>
                <a:gridCol w="411480">
                  <a:extLst>
                    <a:ext uri="{9D8B030D-6E8A-4147-A177-3AD203B41FA5}">
                      <a16:colId xmlns:a16="http://schemas.microsoft.com/office/drawing/2014/main" val="4088537718"/>
                    </a:ext>
                  </a:extLst>
                </a:gridCol>
                <a:gridCol w="411480">
                  <a:extLst>
                    <a:ext uri="{9D8B030D-6E8A-4147-A177-3AD203B41FA5}">
                      <a16:colId xmlns:a16="http://schemas.microsoft.com/office/drawing/2014/main" val="3568839847"/>
                    </a:ext>
                  </a:extLst>
                </a:gridCol>
                <a:gridCol w="411480">
                  <a:extLst>
                    <a:ext uri="{9D8B030D-6E8A-4147-A177-3AD203B41FA5}">
                      <a16:colId xmlns:a16="http://schemas.microsoft.com/office/drawing/2014/main" val="2105210872"/>
                    </a:ext>
                  </a:extLst>
                </a:gridCol>
                <a:gridCol w="411480">
                  <a:extLst>
                    <a:ext uri="{9D8B030D-6E8A-4147-A177-3AD203B41FA5}">
                      <a16:colId xmlns:a16="http://schemas.microsoft.com/office/drawing/2014/main" val="2387543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94392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17:01:34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05/05/2026 17:01:34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95.472066666667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extLst>
                  <a:ext uri="{0D108BD9-81ED-4DB2-BD59-A6C34878D82A}">
                    <a16:rowId xmlns:a16="http://schemas.microsoft.com/office/drawing/2014/main" val="351077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6183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1136.25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126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114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779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6183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224900390"/>
                  </a:ext>
                </a:extLst>
              </a:tr>
            </a:tbl>
          </a:graphicData>
        </a:graphic>
      </p:graphicFrame>
      <p:sp>
        <p:nvSpPr>
          <p:cNvPr id="4" name="Text Placeholder 3">
            <a:extLst>
              <a:ext uri="{FF2B5EF4-FFF2-40B4-BE49-F238E27FC236}">
                <a16:creationId xmlns:a16="http://schemas.microsoft.com/office/drawing/2014/main" id="{00D47209-BABB-4FDF-85E2-C234D3737C3B}"/>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693500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C3105-7FBB-4083-8B67-1B81038EA340}"/>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13EAFF28-0A2C-4794-9E77-F889804D51E4}"/>
              </a:ext>
            </a:extLst>
          </p:cNvPr>
          <p:cNvGraphicFramePr>
            <a:graphicFrameLocks noGrp="1"/>
          </p:cNvGraphicFramePr>
          <p:nvPr>
            <p:ph type="tbl" sz="quarter" idx="13"/>
            <p:extLst>
              <p:ext uri="{D42A27DB-BD31-4B8C-83A1-F6EECF244321}">
                <p14:modId xmlns:p14="http://schemas.microsoft.com/office/powerpoint/2010/main" val="228178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09180274"/>
                    </a:ext>
                  </a:extLst>
                </a:gridCol>
                <a:gridCol w="1069848">
                  <a:extLst>
                    <a:ext uri="{9D8B030D-6E8A-4147-A177-3AD203B41FA5}">
                      <a16:colId xmlns:a16="http://schemas.microsoft.com/office/drawing/2014/main" val="1427271898"/>
                    </a:ext>
                  </a:extLst>
                </a:gridCol>
                <a:gridCol w="493776">
                  <a:extLst>
                    <a:ext uri="{9D8B030D-6E8A-4147-A177-3AD203B41FA5}">
                      <a16:colId xmlns:a16="http://schemas.microsoft.com/office/drawing/2014/main" val="2304564368"/>
                    </a:ext>
                  </a:extLst>
                </a:gridCol>
                <a:gridCol w="1069848">
                  <a:extLst>
                    <a:ext uri="{9D8B030D-6E8A-4147-A177-3AD203B41FA5}">
                      <a16:colId xmlns:a16="http://schemas.microsoft.com/office/drawing/2014/main" val="782013927"/>
                    </a:ext>
                  </a:extLst>
                </a:gridCol>
                <a:gridCol w="1069848">
                  <a:extLst>
                    <a:ext uri="{9D8B030D-6E8A-4147-A177-3AD203B41FA5}">
                      <a16:colId xmlns:a16="http://schemas.microsoft.com/office/drawing/2014/main" val="1623737192"/>
                    </a:ext>
                  </a:extLst>
                </a:gridCol>
                <a:gridCol w="1069848">
                  <a:extLst>
                    <a:ext uri="{9D8B030D-6E8A-4147-A177-3AD203B41FA5}">
                      <a16:colId xmlns:a16="http://schemas.microsoft.com/office/drawing/2014/main" val="3029330793"/>
                    </a:ext>
                  </a:extLst>
                </a:gridCol>
                <a:gridCol w="1069848">
                  <a:extLst>
                    <a:ext uri="{9D8B030D-6E8A-4147-A177-3AD203B41FA5}">
                      <a16:colId xmlns:a16="http://schemas.microsoft.com/office/drawing/2014/main" val="1175325875"/>
                    </a:ext>
                  </a:extLst>
                </a:gridCol>
                <a:gridCol w="1069848">
                  <a:extLst>
                    <a:ext uri="{9D8B030D-6E8A-4147-A177-3AD203B41FA5}">
                      <a16:colId xmlns:a16="http://schemas.microsoft.com/office/drawing/2014/main" val="236206604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233782658"/>
                  </a:ext>
                </a:extLst>
              </a:tr>
              <a:tr h="370840">
                <a:tc>
                  <a:txBody>
                    <a:bodyPr/>
                    <a:lstStyle/>
                    <a:p>
                      <a:r>
                        <a:rPr lang="en-US" sz="1000"/>
                        <a:t>65</a:t>
                      </a:r>
                    </a:p>
                  </a:txBody>
                  <a:tcPr/>
                </a:tc>
                <a:tc>
                  <a:txBody>
                    <a:bodyPr/>
                    <a:lstStyle/>
                    <a:p>
                      <a:r>
                        <a:rPr lang="en-US" sz="1000"/>
                        <a:t>0.6022 %</a:t>
                      </a:r>
                    </a:p>
                  </a:txBody>
                  <a:tcPr/>
                </a:tc>
                <a:tc>
                  <a:txBody>
                    <a:bodyPr/>
                    <a:lstStyle/>
                    <a:p>
                      <a:r>
                        <a:rPr lang="en-US" sz="1000"/>
                        <a:t>0.14</a:t>
                      </a:r>
                    </a:p>
                  </a:txBody>
                  <a:tcPr/>
                </a:tc>
                <a:tc>
                  <a:txBody>
                    <a:bodyPr/>
                    <a:lstStyle/>
                    <a:p>
                      <a:r>
                        <a:rPr lang="en-US" sz="1000"/>
                        <a:t>79.14</a:t>
                      </a:r>
                    </a:p>
                  </a:txBody>
                  <a:tcPr/>
                </a:tc>
                <a:tc>
                  <a:txBody>
                    <a:bodyPr/>
                    <a:lstStyle/>
                    <a:p>
                      <a:r>
                        <a:rPr lang="en-US" sz="1000"/>
                        <a:t>64.03</a:t>
                      </a:r>
                    </a:p>
                  </a:txBody>
                  <a:tcPr/>
                </a:tc>
                <a:tc>
                  <a:txBody>
                    <a:bodyPr/>
                    <a:lstStyle/>
                    <a:p>
                      <a:r>
                        <a:rPr lang="en-US" sz="1000"/>
                        <a:t>35.83</a:t>
                      </a:r>
                    </a:p>
                  </a:txBody>
                  <a:tcPr/>
                </a:tc>
                <a:tc>
                  <a:txBody>
                    <a:bodyPr/>
                    <a:lstStyle/>
                    <a:p>
                      <a:r>
                        <a:rPr lang="en-US" sz="1000"/>
                        <a:t>5144</a:t>
                      </a:r>
                    </a:p>
                  </a:txBody>
                  <a:tcPr/>
                </a:tc>
                <a:tc>
                  <a:txBody>
                    <a:bodyPr/>
                    <a:lstStyle/>
                    <a:p>
                      <a:r>
                        <a:rPr lang="en-US" sz="1000"/>
                        <a:t>2329</a:t>
                      </a:r>
                    </a:p>
                  </a:txBody>
                  <a:tcPr/>
                </a:tc>
                <a:extLst>
                  <a:ext uri="{0D108BD9-81ED-4DB2-BD59-A6C34878D82A}">
                    <a16:rowId xmlns:a16="http://schemas.microsoft.com/office/drawing/2014/main" val="2467150002"/>
                  </a:ext>
                </a:extLst>
              </a:tr>
            </a:tbl>
          </a:graphicData>
        </a:graphic>
      </p:graphicFrame>
      <p:sp>
        <p:nvSpPr>
          <p:cNvPr id="4" name="Text Placeholder 3">
            <a:extLst>
              <a:ext uri="{FF2B5EF4-FFF2-40B4-BE49-F238E27FC236}">
                <a16:creationId xmlns:a16="http://schemas.microsoft.com/office/drawing/2014/main" id="{6ABCFC8A-1976-437C-BC6E-291675816195}"/>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4152523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EF6DA-70A9-4BC8-8CD7-CCDCAE227605}"/>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38B247D2-7287-4242-BD6C-956246698C92}"/>
              </a:ext>
            </a:extLst>
          </p:cNvPr>
          <p:cNvGraphicFramePr>
            <a:graphicFrameLocks noGrp="1"/>
          </p:cNvGraphicFramePr>
          <p:nvPr>
            <p:ph type="tbl" sz="quarter" idx="13"/>
            <p:extLst>
              <p:ext uri="{D42A27DB-BD31-4B8C-83A1-F6EECF244321}">
                <p14:modId xmlns:p14="http://schemas.microsoft.com/office/powerpoint/2010/main" val="341444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16844357"/>
                    </a:ext>
                  </a:extLst>
                </a:gridCol>
                <a:gridCol w="905256">
                  <a:extLst>
                    <a:ext uri="{9D8B030D-6E8A-4147-A177-3AD203B41FA5}">
                      <a16:colId xmlns:a16="http://schemas.microsoft.com/office/drawing/2014/main" val="233381077"/>
                    </a:ext>
                  </a:extLst>
                </a:gridCol>
                <a:gridCol w="411480">
                  <a:extLst>
                    <a:ext uri="{9D8B030D-6E8A-4147-A177-3AD203B41FA5}">
                      <a16:colId xmlns:a16="http://schemas.microsoft.com/office/drawing/2014/main" val="4085538263"/>
                    </a:ext>
                  </a:extLst>
                </a:gridCol>
                <a:gridCol w="905256">
                  <a:extLst>
                    <a:ext uri="{9D8B030D-6E8A-4147-A177-3AD203B41FA5}">
                      <a16:colId xmlns:a16="http://schemas.microsoft.com/office/drawing/2014/main" val="4191384952"/>
                    </a:ext>
                  </a:extLst>
                </a:gridCol>
                <a:gridCol w="905256">
                  <a:extLst>
                    <a:ext uri="{9D8B030D-6E8A-4147-A177-3AD203B41FA5}">
                      <a16:colId xmlns:a16="http://schemas.microsoft.com/office/drawing/2014/main" val="3851097774"/>
                    </a:ext>
                  </a:extLst>
                </a:gridCol>
                <a:gridCol w="905256">
                  <a:extLst>
                    <a:ext uri="{9D8B030D-6E8A-4147-A177-3AD203B41FA5}">
                      <a16:colId xmlns:a16="http://schemas.microsoft.com/office/drawing/2014/main" val="1343086882"/>
                    </a:ext>
                  </a:extLst>
                </a:gridCol>
                <a:gridCol w="905256">
                  <a:extLst>
                    <a:ext uri="{9D8B030D-6E8A-4147-A177-3AD203B41FA5}">
                      <a16:colId xmlns:a16="http://schemas.microsoft.com/office/drawing/2014/main" val="1295468116"/>
                    </a:ext>
                  </a:extLst>
                </a:gridCol>
                <a:gridCol w="905256">
                  <a:extLst>
                    <a:ext uri="{9D8B030D-6E8A-4147-A177-3AD203B41FA5}">
                      <a16:colId xmlns:a16="http://schemas.microsoft.com/office/drawing/2014/main" val="567248267"/>
                    </a:ext>
                  </a:extLst>
                </a:gridCol>
                <a:gridCol w="905256">
                  <a:extLst>
                    <a:ext uri="{9D8B030D-6E8A-4147-A177-3AD203B41FA5}">
                      <a16:colId xmlns:a16="http://schemas.microsoft.com/office/drawing/2014/main" val="241778066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4145047004"/>
                  </a:ext>
                </a:extLst>
              </a:tr>
              <a:tr h="370840">
                <a:tc>
                  <a:txBody>
                    <a:bodyPr/>
                    <a:lstStyle/>
                    <a:p>
                      <a:r>
                        <a:rPr lang="en-US" sz="1000"/>
                        <a:t>12</a:t>
                      </a:r>
                    </a:p>
                  </a:txBody>
                  <a:tcPr/>
                </a:tc>
                <a:tc>
                  <a:txBody>
                    <a:bodyPr/>
                    <a:lstStyle/>
                    <a:p>
                      <a:r>
                        <a:rPr lang="en-US" sz="1000"/>
                        <a:t>0.4713 %</a:t>
                      </a:r>
                    </a:p>
                  </a:txBody>
                  <a:tcPr/>
                </a:tc>
                <a:tc>
                  <a:txBody>
                    <a:bodyPr/>
                    <a:lstStyle/>
                    <a:p>
                      <a:r>
                        <a:rPr lang="en-US" sz="1000"/>
                        <a:t>0.00</a:t>
                      </a:r>
                    </a:p>
                  </a:txBody>
                  <a:tcPr/>
                </a:tc>
                <a:tc>
                  <a:txBody>
                    <a:bodyPr/>
                    <a:lstStyle/>
                    <a:p>
                      <a:r>
                        <a:rPr lang="en-US" sz="1000"/>
                        <a:t>104.42</a:t>
                      </a:r>
                    </a:p>
                  </a:txBody>
                  <a:tcPr/>
                </a:tc>
                <a:tc>
                  <a:txBody>
                    <a:bodyPr/>
                    <a:lstStyle/>
                    <a:p>
                      <a:r>
                        <a:rPr lang="en-US" sz="1000"/>
                        <a:t>82.75</a:t>
                      </a:r>
                    </a:p>
                  </a:txBody>
                  <a:tcPr/>
                </a:tc>
                <a:tc>
                  <a:txBody>
                    <a:bodyPr/>
                    <a:lstStyle/>
                    <a:p>
                      <a:r>
                        <a:rPr lang="en-US" sz="1000"/>
                        <a:t>33.67</a:t>
                      </a:r>
                    </a:p>
                  </a:txBody>
                  <a:tcPr/>
                </a:tc>
                <a:tc>
                  <a:txBody>
                    <a:bodyPr/>
                    <a:lstStyle/>
                    <a:p>
                      <a:r>
                        <a:rPr lang="en-US" sz="1000"/>
                        <a:t>33.67</a:t>
                      </a:r>
                    </a:p>
                  </a:txBody>
                  <a:tcPr/>
                </a:tc>
                <a:tc>
                  <a:txBody>
                    <a:bodyPr/>
                    <a:lstStyle/>
                    <a:p>
                      <a:r>
                        <a:rPr lang="en-US" sz="1000"/>
                        <a:t>1253</a:t>
                      </a:r>
                    </a:p>
                  </a:txBody>
                  <a:tcPr/>
                </a:tc>
                <a:tc>
                  <a:txBody>
                    <a:bodyPr/>
                    <a:lstStyle/>
                    <a:p>
                      <a:r>
                        <a:rPr lang="en-US" sz="1000"/>
                        <a:t>404</a:t>
                      </a:r>
                    </a:p>
                  </a:txBody>
                  <a:tcPr/>
                </a:tc>
                <a:extLst>
                  <a:ext uri="{0D108BD9-81ED-4DB2-BD59-A6C34878D82A}">
                    <a16:rowId xmlns:a16="http://schemas.microsoft.com/office/drawing/2014/main" val="3433634002"/>
                  </a:ext>
                </a:extLst>
              </a:tr>
            </a:tbl>
          </a:graphicData>
        </a:graphic>
      </p:graphicFrame>
      <p:sp>
        <p:nvSpPr>
          <p:cNvPr id="4" name="Text Placeholder 3">
            <a:extLst>
              <a:ext uri="{FF2B5EF4-FFF2-40B4-BE49-F238E27FC236}">
                <a16:creationId xmlns:a16="http://schemas.microsoft.com/office/drawing/2014/main" id="{709FAFFC-CA48-4CB6-B141-929E7CA988F0}"/>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918717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E3C5-6380-45EB-85C1-C118C988B600}"/>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5A06DE6E-8784-4A49-BA31-A963421935FD}"/>
              </a:ext>
            </a:extLst>
          </p:cNvPr>
          <p:cNvGraphicFramePr>
            <a:graphicFrameLocks noGrp="1"/>
          </p:cNvGraphicFramePr>
          <p:nvPr>
            <p:ph type="tbl" sz="quarter" idx="13"/>
            <p:extLst>
              <p:ext uri="{D42A27DB-BD31-4B8C-83A1-F6EECF244321}">
                <p14:modId xmlns:p14="http://schemas.microsoft.com/office/powerpoint/2010/main" val="4052074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772839972"/>
                    </a:ext>
                  </a:extLst>
                </a:gridCol>
                <a:gridCol w="1152143">
                  <a:extLst>
                    <a:ext uri="{9D8B030D-6E8A-4147-A177-3AD203B41FA5}">
                      <a16:colId xmlns:a16="http://schemas.microsoft.com/office/drawing/2014/main" val="3728790091"/>
                    </a:ext>
                  </a:extLst>
                </a:gridCol>
                <a:gridCol w="576072">
                  <a:extLst>
                    <a:ext uri="{9D8B030D-6E8A-4147-A177-3AD203B41FA5}">
                      <a16:colId xmlns:a16="http://schemas.microsoft.com/office/drawing/2014/main" val="2097685977"/>
                    </a:ext>
                  </a:extLst>
                </a:gridCol>
                <a:gridCol w="576072">
                  <a:extLst>
                    <a:ext uri="{9D8B030D-6E8A-4147-A177-3AD203B41FA5}">
                      <a16:colId xmlns:a16="http://schemas.microsoft.com/office/drawing/2014/main" val="244154237"/>
                    </a:ext>
                  </a:extLst>
                </a:gridCol>
                <a:gridCol w="576072">
                  <a:extLst>
                    <a:ext uri="{9D8B030D-6E8A-4147-A177-3AD203B41FA5}">
                      <a16:colId xmlns:a16="http://schemas.microsoft.com/office/drawing/2014/main" val="2450772582"/>
                    </a:ext>
                  </a:extLst>
                </a:gridCol>
                <a:gridCol w="576072">
                  <a:extLst>
                    <a:ext uri="{9D8B030D-6E8A-4147-A177-3AD203B41FA5}">
                      <a16:colId xmlns:a16="http://schemas.microsoft.com/office/drawing/2014/main" val="2838097415"/>
                    </a:ext>
                  </a:extLst>
                </a:gridCol>
                <a:gridCol w="576072">
                  <a:extLst>
                    <a:ext uri="{9D8B030D-6E8A-4147-A177-3AD203B41FA5}">
                      <a16:colId xmlns:a16="http://schemas.microsoft.com/office/drawing/2014/main" val="3550950185"/>
                    </a:ext>
                  </a:extLst>
                </a:gridCol>
                <a:gridCol w="576072">
                  <a:extLst>
                    <a:ext uri="{9D8B030D-6E8A-4147-A177-3AD203B41FA5}">
                      <a16:colId xmlns:a16="http://schemas.microsoft.com/office/drawing/2014/main" val="1580170105"/>
                    </a:ext>
                  </a:extLst>
                </a:gridCol>
                <a:gridCol w="576072">
                  <a:extLst>
                    <a:ext uri="{9D8B030D-6E8A-4147-A177-3AD203B41FA5}">
                      <a16:colId xmlns:a16="http://schemas.microsoft.com/office/drawing/2014/main" val="422779243"/>
                    </a:ext>
                  </a:extLst>
                </a:gridCol>
                <a:gridCol w="576072">
                  <a:extLst>
                    <a:ext uri="{9D8B030D-6E8A-4147-A177-3AD203B41FA5}">
                      <a16:colId xmlns:a16="http://schemas.microsoft.com/office/drawing/2014/main" val="1712259846"/>
                    </a:ext>
                  </a:extLst>
                </a:gridCol>
                <a:gridCol w="576072">
                  <a:extLst>
                    <a:ext uri="{9D8B030D-6E8A-4147-A177-3AD203B41FA5}">
                      <a16:colId xmlns:a16="http://schemas.microsoft.com/office/drawing/2014/main" val="3725066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2857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- 2026-05-29 14:21:10</a:t>
                      </a:r>
                      <a:r>
                        <a:rPr kumimoji="0" lang="en-US" sz="1000" b="0" i="0" u="none" strike="noStrike" kern="1200" cap="none" spc="0" normalizeH="0" baseline="0" noProof="0">
                          <a:ln>
                            <a:noFill/>
                          </a:ln>
                          <a:solidFill>
                            <a:prstClr val="black"/>
                          </a:solidFill>
                          <a:effectLst/>
                          <a:uLnTx/>
                          <a:uFillTx/>
                          <a:latin typeface="Calibri"/>
                          <a:ea typeface="+mn-ea"/>
                          <a:cs typeface="+mn-cs"/>
                        </a:rPr>
                        <a:t>
 FEMA Releases Updated
Flood Map for Oahu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https://quintly-eu-image-storage.s3.amazonaws.com/42a5b893a9726451877e4ab7634db126/ab92ac167b075e099637078314d03d26.jpg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05/30/2026 14:15:44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6863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- 2026-05-27 19:09:24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https://quintly-eu-image-storage.s3.amazonaws.com/42a5b893a9726451877e4ab7634db126/a6b002093f22ae98baeb03245f3c0c84.jpg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19:08:45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3556073895"/>
                  </a:ext>
                </a:extLst>
              </a:tr>
            </a:tbl>
          </a:graphicData>
        </a:graphic>
      </p:graphicFrame>
      <p:sp>
        <p:nvSpPr>
          <p:cNvPr id="4" name="Text Placeholder 3">
            <a:extLst>
              <a:ext uri="{FF2B5EF4-FFF2-40B4-BE49-F238E27FC236}">
                <a16:creationId xmlns:a16="http://schemas.microsoft.com/office/drawing/2014/main" id="{8B5B5B7F-9F9E-4627-9BDC-5135BC7B11E1}"/>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487723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F279-FB42-4D7A-8562-A069B083D533}"/>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EE57DE63-B592-48B5-BA88-9F4BD48D9890}"/>
              </a:ext>
            </a:extLst>
          </p:cNvPr>
          <p:cNvGraphicFramePr>
            <a:graphicFrameLocks noGrp="1"/>
          </p:cNvGraphicFramePr>
          <p:nvPr>
            <p:ph type="tbl" sz="quarter" idx="13"/>
            <p:extLst>
              <p:ext uri="{D42A27DB-BD31-4B8C-83A1-F6EECF244321}">
                <p14:modId xmlns:p14="http://schemas.microsoft.com/office/powerpoint/2010/main" val="1604998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262159500"/>
                    </a:ext>
                  </a:extLst>
                </a:gridCol>
                <a:gridCol w="1152143">
                  <a:extLst>
                    <a:ext uri="{9D8B030D-6E8A-4147-A177-3AD203B41FA5}">
                      <a16:colId xmlns:a16="http://schemas.microsoft.com/office/drawing/2014/main" val="2133181919"/>
                    </a:ext>
                  </a:extLst>
                </a:gridCol>
                <a:gridCol w="576072">
                  <a:extLst>
                    <a:ext uri="{9D8B030D-6E8A-4147-A177-3AD203B41FA5}">
                      <a16:colId xmlns:a16="http://schemas.microsoft.com/office/drawing/2014/main" val="1160912493"/>
                    </a:ext>
                  </a:extLst>
                </a:gridCol>
                <a:gridCol w="576072">
                  <a:extLst>
                    <a:ext uri="{9D8B030D-6E8A-4147-A177-3AD203B41FA5}">
                      <a16:colId xmlns:a16="http://schemas.microsoft.com/office/drawing/2014/main" val="3241980112"/>
                    </a:ext>
                  </a:extLst>
                </a:gridCol>
                <a:gridCol w="576072">
                  <a:extLst>
                    <a:ext uri="{9D8B030D-6E8A-4147-A177-3AD203B41FA5}">
                      <a16:colId xmlns:a16="http://schemas.microsoft.com/office/drawing/2014/main" val="3483226861"/>
                    </a:ext>
                  </a:extLst>
                </a:gridCol>
                <a:gridCol w="576072">
                  <a:extLst>
                    <a:ext uri="{9D8B030D-6E8A-4147-A177-3AD203B41FA5}">
                      <a16:colId xmlns:a16="http://schemas.microsoft.com/office/drawing/2014/main" val="365945656"/>
                    </a:ext>
                  </a:extLst>
                </a:gridCol>
                <a:gridCol w="576072">
                  <a:extLst>
                    <a:ext uri="{9D8B030D-6E8A-4147-A177-3AD203B41FA5}">
                      <a16:colId xmlns:a16="http://schemas.microsoft.com/office/drawing/2014/main" val="1584410186"/>
                    </a:ext>
                  </a:extLst>
                </a:gridCol>
                <a:gridCol w="576072">
                  <a:extLst>
                    <a:ext uri="{9D8B030D-6E8A-4147-A177-3AD203B41FA5}">
                      <a16:colId xmlns:a16="http://schemas.microsoft.com/office/drawing/2014/main" val="2464558024"/>
                    </a:ext>
                  </a:extLst>
                </a:gridCol>
                <a:gridCol w="576072">
                  <a:extLst>
                    <a:ext uri="{9D8B030D-6E8A-4147-A177-3AD203B41FA5}">
                      <a16:colId xmlns:a16="http://schemas.microsoft.com/office/drawing/2014/main" val="1178076119"/>
                    </a:ext>
                  </a:extLst>
                </a:gridCol>
                <a:gridCol w="576072">
                  <a:extLst>
                    <a:ext uri="{9D8B030D-6E8A-4147-A177-3AD203B41FA5}">
                      <a16:colId xmlns:a16="http://schemas.microsoft.com/office/drawing/2014/main" val="1629614384"/>
                    </a:ext>
                  </a:extLst>
                </a:gridCol>
                <a:gridCol w="576072">
                  <a:extLst>
                    <a:ext uri="{9D8B030D-6E8A-4147-A177-3AD203B41FA5}">
                      <a16:colId xmlns:a16="http://schemas.microsoft.com/office/drawing/2014/main" val="1986091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0152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- 2026-05-27 16:01:43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https://quintly-eu-image-storage.s3.amazonaws.com/42a5b893a9726451877e4ab7634db126/ff0f390010471392dedb62b772081ce9.jpg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15:38:49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24704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- 2026-05-22 17:29:29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https://quintly-eu-image-storage.s3.amazonaws.com/42a5b893a9726451877e4ab7634db126/b180fc1b763baaa9b4201dddb2e48296.jpg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17:08:59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14418909"/>
                  </a:ext>
                </a:extLst>
              </a:tr>
            </a:tbl>
          </a:graphicData>
        </a:graphic>
      </p:graphicFrame>
      <p:sp>
        <p:nvSpPr>
          <p:cNvPr id="4" name="Text Placeholder 3">
            <a:extLst>
              <a:ext uri="{FF2B5EF4-FFF2-40B4-BE49-F238E27FC236}">
                <a16:creationId xmlns:a16="http://schemas.microsoft.com/office/drawing/2014/main" id="{7D0F3B23-0A75-4A65-A65A-575C993C4FB4}"/>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790431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4DD93-4E50-4D0F-A924-77BCF3D72AEF}"/>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4D75C4B0-BCEC-4FC3-8606-6FCF2F86EE89}"/>
              </a:ext>
            </a:extLst>
          </p:cNvPr>
          <p:cNvGraphicFramePr>
            <a:graphicFrameLocks noGrp="1"/>
          </p:cNvGraphicFramePr>
          <p:nvPr>
            <p:ph type="tbl" sz="quarter" idx="13"/>
            <p:extLst>
              <p:ext uri="{D42A27DB-BD31-4B8C-83A1-F6EECF244321}">
                <p14:modId xmlns:p14="http://schemas.microsoft.com/office/powerpoint/2010/main" val="1982999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77991935"/>
                    </a:ext>
                  </a:extLst>
                </a:gridCol>
                <a:gridCol w="1152143">
                  <a:extLst>
                    <a:ext uri="{9D8B030D-6E8A-4147-A177-3AD203B41FA5}">
                      <a16:colId xmlns:a16="http://schemas.microsoft.com/office/drawing/2014/main" val="2038151399"/>
                    </a:ext>
                  </a:extLst>
                </a:gridCol>
                <a:gridCol w="576072">
                  <a:extLst>
                    <a:ext uri="{9D8B030D-6E8A-4147-A177-3AD203B41FA5}">
                      <a16:colId xmlns:a16="http://schemas.microsoft.com/office/drawing/2014/main" val="691213158"/>
                    </a:ext>
                  </a:extLst>
                </a:gridCol>
                <a:gridCol w="576072">
                  <a:extLst>
                    <a:ext uri="{9D8B030D-6E8A-4147-A177-3AD203B41FA5}">
                      <a16:colId xmlns:a16="http://schemas.microsoft.com/office/drawing/2014/main" val="1933043619"/>
                    </a:ext>
                  </a:extLst>
                </a:gridCol>
                <a:gridCol w="576072">
                  <a:extLst>
                    <a:ext uri="{9D8B030D-6E8A-4147-A177-3AD203B41FA5}">
                      <a16:colId xmlns:a16="http://schemas.microsoft.com/office/drawing/2014/main" val="292505501"/>
                    </a:ext>
                  </a:extLst>
                </a:gridCol>
                <a:gridCol w="576072">
                  <a:extLst>
                    <a:ext uri="{9D8B030D-6E8A-4147-A177-3AD203B41FA5}">
                      <a16:colId xmlns:a16="http://schemas.microsoft.com/office/drawing/2014/main" val="3598772992"/>
                    </a:ext>
                  </a:extLst>
                </a:gridCol>
                <a:gridCol w="576072">
                  <a:extLst>
                    <a:ext uri="{9D8B030D-6E8A-4147-A177-3AD203B41FA5}">
                      <a16:colId xmlns:a16="http://schemas.microsoft.com/office/drawing/2014/main" val="3501406730"/>
                    </a:ext>
                  </a:extLst>
                </a:gridCol>
                <a:gridCol w="576072">
                  <a:extLst>
                    <a:ext uri="{9D8B030D-6E8A-4147-A177-3AD203B41FA5}">
                      <a16:colId xmlns:a16="http://schemas.microsoft.com/office/drawing/2014/main" val="2590464411"/>
                    </a:ext>
                  </a:extLst>
                </a:gridCol>
                <a:gridCol w="576072">
                  <a:extLst>
                    <a:ext uri="{9D8B030D-6E8A-4147-A177-3AD203B41FA5}">
                      <a16:colId xmlns:a16="http://schemas.microsoft.com/office/drawing/2014/main" val="1517149055"/>
                    </a:ext>
                  </a:extLst>
                </a:gridCol>
                <a:gridCol w="576072">
                  <a:extLst>
                    <a:ext uri="{9D8B030D-6E8A-4147-A177-3AD203B41FA5}">
                      <a16:colId xmlns:a16="http://schemas.microsoft.com/office/drawing/2014/main" val="2021016263"/>
                    </a:ext>
                  </a:extLst>
                </a:gridCol>
                <a:gridCol w="576072">
                  <a:extLst>
                    <a:ext uri="{9D8B030D-6E8A-4147-A177-3AD203B41FA5}">
                      <a16:colId xmlns:a16="http://schemas.microsoft.com/office/drawing/2014/main" val="1845103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727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- 2026-05-21 17:09:58</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https://quintly-eu-image-storage.s3.amazonaws.com/42a5b893a9726451877e4ab7634db126/0f145fabe81d9da11062c7682990205e.jpg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17:08:54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73197393"/>
                  </a:ext>
                </a:extLst>
              </a:tr>
            </a:tbl>
          </a:graphicData>
        </a:graphic>
      </p:graphicFrame>
      <p:sp>
        <p:nvSpPr>
          <p:cNvPr id="4" name="Text Placeholder 3">
            <a:extLst>
              <a:ext uri="{FF2B5EF4-FFF2-40B4-BE49-F238E27FC236}">
                <a16:creationId xmlns:a16="http://schemas.microsoft.com/office/drawing/2014/main" id="{3B978B59-40B3-4D23-B0BA-5D8CED0D7DD3}"/>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5667290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1877</Words>
  <Application>Microsoft Office PowerPoint</Application>
  <PresentationFormat>On-screen Show (4:3)</PresentationFormat>
  <Paragraphs>617</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Impressions or Page Media View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Instagram Content Views by Post Type | FICOH</vt:lpstr>
      <vt:lpstr>Instagram Instagram Content Views by Post Type: Reels | FICOH</vt:lpstr>
      <vt:lpstr>Instagram Posts Table | FICOH</vt:lpstr>
      <vt:lpstr>Instagram Reels | FICOH - 1 of 2</vt:lpstr>
      <vt:lpstr>Instagram Reels | FICOH - 2 of 2</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2026-06-03T17:53:03Z</dcterms:created>
  <dcterms:modified xsi:type="dcterms:W3CDTF">2026-06-03T17:53:47Z</dcterms:modified>
</cp:coreProperties>
</file>