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D7A11-75E2-4920-A95E-DF6A746CA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58932-1803-4237-81A4-C6012817E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390328"/>
              </p:ext>
            </p:extLst>
          </p:nvPr>
        </p:nvGraphicFramePr>
        <p:xfrm>
          <a:off x="457200" y="1731963"/>
          <a:ext cx="7900416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79163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310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9898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265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4740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2007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466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1410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88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9109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8690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7403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570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301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3855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2529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7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09/28/2025 13:42:16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09/28/2025 13:42:16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1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09/19/2025 13:16:54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09/19/2025 13:16:54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3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09/22/2025 14:00:23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09/22/2025 14:00:23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19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09/08/2025 15:08:56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09/08/2025 15:08:56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9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09/24/2025 16:31:23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09/24/2025 16:31:23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27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6A760-F06E-4FCD-BB68-651F5ECC3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097711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Philadelphia Insurance</dc:title>
  <dc:creator>Frederik Born</dc:creator>
  <cp:lastModifiedBy>Frederik Born</cp:lastModifiedBy>
  <cp:revision>1</cp:revision>
  <dcterms:created xsi:type="dcterms:W3CDTF">2026-05-29T15:32:23Z</dcterms:created>
  <dcterms:modified xsi:type="dcterms:W3CDTF">2026-05-29T15:32:43Z</dcterms:modified>
</cp:coreProperties>
</file>