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9696A-10C8-4D98-85D4-E81E9BE5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9A778-EBCE-4AAD-8BD9-C0E199BFA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08103"/>
              </p:ext>
            </p:extLst>
          </p:nvPr>
        </p:nvGraphicFramePr>
        <p:xfrm>
          <a:off x="457200" y="1731963"/>
          <a:ext cx="8065008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561041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402050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79983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782726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46583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662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84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- 2026-04-27 13:46:32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right #job is about more than just a paycheck. We believe a great workplace balances purpose, growth, and fun. 
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4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- 2026-04-30 12:46:22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rolled up their sleeves for @HabitatPhilly’s Women’s Build! 💪🏽🏠 In support of their mission to provide affordable housing to those in need, a group of PHLY women came together to help the non-profit build stronger communities and brighter futures. https://t.co/jEgILUEI8P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395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46B20-A9C3-4776-A1DE-49A33B16E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04/01/2026 - 04/30/2026</a:t>
            </a:r>
          </a:p>
        </p:txBody>
      </p:sp>
    </p:spTree>
    <p:extLst>
      <p:ext uri="{BB962C8B-B14F-4D97-AF65-F5344CB8AC3E}">
        <p14:creationId xmlns:p14="http://schemas.microsoft.com/office/powerpoint/2010/main" val="2078610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D03C4-D6EA-44BE-9620-FE6F4059B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3CF447-1F51-46C8-A845-ACB831761E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5636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172135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423290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354423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34140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92220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86076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8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- 2026-04-21 15:21:21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milestone worth celebrating: 3 billion miles protected. 🎉
Since launching in 2016, PHLYTRAC has grown into a trusted, data‑driven program, now helping 2,000+ organizations protect more than three billion miles through real‑time insights.
Learn more: https://t.co/91ddvw0JpV https://t.co/0yp3Hg4Oid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07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- 2026-04-01 16:16:38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🌸 We’re proud to celebrate the culmination of PHLY250 Sakura, a three‑year partnership between PHLY, @JapanSocietyPHL, and @PhiladelphiaGov to plant 250 cherry blossom trees across the city.
Today, we officially completed the initiative with the planting of the 250th tree.
🧵 https://t.co/aiHy4QaDaj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489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341A0-50AF-4FBE-BF6B-EF388B1D6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04/01/2026 - 04/30/2026</a:t>
            </a:r>
          </a:p>
        </p:txBody>
      </p:sp>
    </p:spTree>
    <p:extLst>
      <p:ext uri="{BB962C8B-B14F-4D97-AF65-F5344CB8AC3E}">
        <p14:creationId xmlns:p14="http://schemas.microsoft.com/office/powerpoint/2010/main" val="428270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A2D6B-3501-41FF-8A8A-397CCCBF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8AD60-02DB-4A64-A851-6A72F01594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204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385948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029200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38097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53868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953490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50476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38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- 2026-04-02 10:19:52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offices are closing at 3 p.m. today and will be closed on Friday, April 3rd in preparation for the Easter holiday. We hope you have a wonderful weekend! https://t.co/chetd4Byqt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230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11889-F64C-4414-9BE5-D83CD589C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04/01/2026 - 04/30/2026</a:t>
            </a:r>
          </a:p>
        </p:txBody>
      </p:sp>
    </p:spTree>
    <p:extLst>
      <p:ext uri="{BB962C8B-B14F-4D97-AF65-F5344CB8AC3E}">
        <p14:creationId xmlns:p14="http://schemas.microsoft.com/office/powerpoint/2010/main" val="3532676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383</Words>
  <Application>Microsoft Office PowerPoint</Application>
  <PresentationFormat>On-screen Show (4:3)</PresentationFormat>
  <Paragraphs>54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Own and Retweeted Tweets Table | Philadelphia Insurance - 1 of 3</vt:lpstr>
      <vt:lpstr>Twitter Own and Retweeted Tweets Table | Philadelphia Insurance - 2 of 3</vt:lpstr>
      <vt:lpstr>Twitter Own and Retweeted Tweets Table | Philadelphia Insurance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Philadelphia Insurance - 1 of 3</dc:title>
  <dc:creator>Frederik Born</dc:creator>
  <cp:lastModifiedBy>Frederik Born</cp:lastModifiedBy>
  <cp:revision>1</cp:revision>
  <dcterms:created xsi:type="dcterms:W3CDTF">2026-05-26T20:55:56Z</dcterms:created>
  <dcterms:modified xsi:type="dcterms:W3CDTF">2026-05-26T20:56:06Z</dcterms:modified>
</cp:coreProperties>
</file>