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43</c:v>
                </c:pt>
                <c:pt idx="2">
                  <c:v>33</c:v>
                </c:pt>
                <c:pt idx="3">
                  <c:v>28</c:v>
                </c:pt>
                <c:pt idx="4">
                  <c:v>17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5-484D-861C-37E14609B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239064"/>
        <c:axId val="249479560"/>
      </c:barChart>
      <c:catAx>
        <c:axId val="7123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79560"/>
        <c:crosses val="autoZero"/>
        <c:auto val="1"/>
        <c:lblAlgn val="ctr"/>
        <c:lblOffset val="100"/>
        <c:noMultiLvlLbl val="0"/>
      </c:catAx>
      <c:valAx>
        <c:axId val="24947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3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258D-C69A-4801-B030-0DFE8C53F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8C4FF3-8875-488D-9C3C-C18B8CFDFC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6087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C9C90-9DFD-4B50-9B9C-122B9C958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08C46-9FBE-464A-9529-0389DD6AD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34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Total Interactions Per Month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Per Month | Philadelphia Insurance</dc:title>
  <dc:creator>Frederik Born</dc:creator>
  <cp:lastModifiedBy>Frederik Born</cp:lastModifiedBy>
  <cp:revision>1</cp:revision>
  <dcterms:created xsi:type="dcterms:W3CDTF">2026-05-26T20:54:30Z</dcterms:created>
  <dcterms:modified xsi:type="dcterms:W3CDTF">2026-05-26T20:54:32Z</dcterms:modified>
</cp:coreProperties>
</file>