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3FA0-4881-AED2-5E0F759234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482280"/>
        <c:axId val="386479000"/>
      </c:barChart>
      <c:catAx>
        <c:axId val="386482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79000"/>
        <c:crosses val="autoZero"/>
        <c:auto val="1"/>
        <c:lblAlgn val="ctr"/>
        <c:lblOffset val="100"/>
        <c:noMultiLvlLbl val="0"/>
      </c:catAx>
      <c:valAx>
        <c:axId val="38647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8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DDF78-6E8D-463B-A0DB-95348EF1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85460D-E8A0-4E28-87E0-0703E2D280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9050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EDB24-28D3-4B86-A777-37A39F959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66331-0EA6-4809-9CB2-6F0E3BF1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40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Total Interactions Per Month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Per Month | Philadelphia Insurance</dc:title>
  <dc:creator>Frederik Born</dc:creator>
  <cp:lastModifiedBy>Frederik Born</cp:lastModifiedBy>
  <cp:revision>1</cp:revision>
  <dcterms:created xsi:type="dcterms:W3CDTF">2026-05-26T20:53:46Z</dcterms:created>
  <dcterms:modified xsi:type="dcterms:W3CDTF">2026-05-26T20:53:49Z</dcterms:modified>
</cp:coreProperties>
</file>