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A-4CFA-8037-1A741AC93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377352"/>
        <c:axId val="258378336"/>
      </c:barChart>
      <c:dateAx>
        <c:axId val="258377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78336"/>
        <c:crosses val="autoZero"/>
        <c:auto val="1"/>
        <c:lblOffset val="100"/>
        <c:baseTimeUnit val="months"/>
      </c:dateAx>
      <c:valAx>
        <c:axId val="25837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7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3D792-5195-443E-AEA2-279D7156A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3EF32A-3900-427B-89D2-06FB9726FB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0599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52038-0413-4EB2-9D22-FB54B1038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FA454-B88F-4746-9916-8D1080769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863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Average Interactions Per Tweet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Average Interactions Per Tweet | Philadelphia Insurance</dc:title>
  <dc:creator>Frederik Born</dc:creator>
  <cp:lastModifiedBy>Frederik Born</cp:lastModifiedBy>
  <cp:revision>1</cp:revision>
  <dcterms:created xsi:type="dcterms:W3CDTF">2026-05-26T20:48:59Z</dcterms:created>
  <dcterms:modified xsi:type="dcterms:W3CDTF">2026-05-26T20:49:02Z</dcterms:modified>
</cp:coreProperties>
</file>