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-8</c:v>
                </c:pt>
                <c:pt idx="1">
                  <c:v>-5</c:v>
                </c:pt>
                <c:pt idx="2">
                  <c:v>-13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4A-4C97-B59D-2E58713C1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197888"/>
        <c:axId val="392361616"/>
      </c:barChart>
      <c:dateAx>
        <c:axId val="39519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1616"/>
        <c:crosses val="autoZero"/>
        <c:auto val="1"/>
        <c:lblOffset val="100"/>
        <c:baseTimeUnit val="months"/>
      </c:dateAx>
      <c:valAx>
        <c:axId val="39236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9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ACF81-93D2-40D6-A9FF-FAC67008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E5ADF3-EADC-4334-AC19-06B51BB37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4009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CC15A-42FB-437B-81D1-85593E9B8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EC3E6-14A3-4288-86CC-467C3C16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176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Twitter Followers Change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 Followers Change | Philadelphia Insurance</dc:title>
  <dc:creator>Frederik Born</dc:creator>
  <cp:lastModifiedBy>Frederik Born</cp:lastModifiedBy>
  <cp:revision>1</cp:revision>
  <dcterms:created xsi:type="dcterms:W3CDTF">2026-05-26T20:48:36Z</dcterms:created>
  <dcterms:modified xsi:type="dcterms:W3CDTF">2026-05-26T20:48:39Z</dcterms:modified>
</cp:coreProperties>
</file>