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46113</c:v>
                </c:pt>
              </c:numCache>
            </c:numRef>
          </c:cat>
          <c:val>
            <c:numRef>
              <c:f>Sheet1!$B$2</c:f>
              <c:numCache>
                <c:formatCode>General</c:formatCode>
                <c:ptCount val="1"/>
                <c:pt idx="0">
                  <c:v>1939</c:v>
                </c:pt>
              </c:numCache>
            </c:numRef>
          </c:val>
          <c:extLst>
            <c:ext xmlns:c16="http://schemas.microsoft.com/office/drawing/2014/chart" uri="{C3380CC4-5D6E-409C-BE32-E72D297353CC}">
              <c16:uniqueId val="{00000000-6DAB-4526-9AFB-34F8920651C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46113</c:v>
                </c:pt>
              </c:numCache>
            </c:numRef>
          </c:cat>
          <c:val>
            <c:numRef>
              <c:f>Sheet1!$C$2</c:f>
              <c:numCache>
                <c:formatCode>General</c:formatCode>
                <c:ptCount val="1"/>
                <c:pt idx="0">
                  <c:v>3025</c:v>
                </c:pt>
              </c:numCache>
            </c:numRef>
          </c:val>
          <c:extLst>
            <c:ext xmlns:c16="http://schemas.microsoft.com/office/drawing/2014/chart" uri="{C3380CC4-5D6E-409C-BE32-E72D297353CC}">
              <c16:uniqueId val="{00000001-6DAB-4526-9AFB-34F8920651C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46113</c:v>
                </c:pt>
              </c:numCache>
            </c:numRef>
          </c:cat>
          <c:val>
            <c:numRef>
              <c:f>Sheet1!$D$2</c:f>
              <c:numCache>
                <c:formatCode>General</c:formatCode>
                <c:ptCount val="1"/>
                <c:pt idx="0">
                  <c:v>5173</c:v>
                </c:pt>
              </c:numCache>
            </c:numRef>
          </c:val>
          <c:extLst>
            <c:ext xmlns:c16="http://schemas.microsoft.com/office/drawing/2014/chart" uri="{C3380CC4-5D6E-409C-BE32-E72D297353CC}">
              <c16:uniqueId val="{00000002-6DAB-4526-9AFB-34F8920651C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46113</c:v>
                </c:pt>
              </c:numCache>
            </c:numRef>
          </c:cat>
          <c:val>
            <c:numRef>
              <c:f>Sheet1!$E$2</c:f>
              <c:numCache>
                <c:formatCode>General</c:formatCode>
                <c:ptCount val="1"/>
                <c:pt idx="0">
                  <c:v>1152</c:v>
                </c:pt>
              </c:numCache>
            </c:numRef>
          </c:val>
          <c:extLst>
            <c:ext xmlns:c16="http://schemas.microsoft.com/office/drawing/2014/chart" uri="{C3380CC4-5D6E-409C-BE32-E72D297353CC}">
              <c16:uniqueId val="{00000003-6DAB-4526-9AFB-34F8920651C5}"/>
            </c:ext>
          </c:extLst>
        </c:ser>
        <c:dLbls>
          <c:showLegendKey val="0"/>
          <c:showVal val="0"/>
          <c:showCatName val="0"/>
          <c:showSerName val="0"/>
          <c:showPercent val="0"/>
          <c:showBubbleSize val="0"/>
        </c:dLbls>
        <c:gapWidth val="219"/>
        <c:overlap val="-27"/>
        <c:axId val="395442992"/>
        <c:axId val="395443320"/>
      </c:barChart>
      <c:dateAx>
        <c:axId val="39544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43320"/>
        <c:crosses val="autoZero"/>
        <c:auto val="1"/>
        <c:lblOffset val="100"/>
        <c:baseTimeUnit val="days"/>
      </c:dateAx>
      <c:valAx>
        <c:axId val="39544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4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-3</c:v>
                </c:pt>
                <c:pt idx="2">
                  <c:v>2</c:v>
                </c:pt>
                <c:pt idx="3">
                  <c:v>0</c:v>
                </c:pt>
                <c:pt idx="4">
                  <c:v>-1</c:v>
                </c:pt>
              </c:numCache>
            </c:numRef>
          </c:val>
          <c:extLst>
            <c:ext xmlns:c16="http://schemas.microsoft.com/office/drawing/2014/chart" uri="{C3380CC4-5D6E-409C-BE32-E72D297353CC}">
              <c16:uniqueId val="{00000000-5414-4BDA-AF5A-E1C83128164A}"/>
            </c:ext>
          </c:extLst>
        </c:ser>
        <c:dLbls>
          <c:showLegendKey val="0"/>
          <c:showVal val="0"/>
          <c:showCatName val="0"/>
          <c:showSerName val="0"/>
          <c:showPercent val="0"/>
          <c:showBubbleSize val="0"/>
        </c:dLbls>
        <c:gapWidth val="219"/>
        <c:overlap val="-27"/>
        <c:axId val="398751000"/>
        <c:axId val="398751656"/>
      </c:barChart>
      <c:dateAx>
        <c:axId val="39875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51656"/>
        <c:crosses val="autoZero"/>
        <c:auto val="1"/>
        <c:lblOffset val="100"/>
        <c:baseTimeUnit val="months"/>
      </c:dateAx>
      <c:valAx>
        <c:axId val="39875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5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9</c:v>
                </c:pt>
                <c:pt idx="1">
                  <c:v>10</c:v>
                </c:pt>
                <c:pt idx="2">
                  <c:v>9</c:v>
                </c:pt>
                <c:pt idx="3">
                  <c:v>7</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C06-4905-AE3A-E792D22440FA}"/>
            </c:ext>
          </c:extLst>
        </c:ser>
        <c:dLbls>
          <c:showLegendKey val="0"/>
          <c:showVal val="0"/>
          <c:showCatName val="0"/>
          <c:showSerName val="0"/>
          <c:showPercent val="0"/>
          <c:showBubbleSize val="0"/>
        </c:dLbls>
        <c:gapWidth val="219"/>
        <c:overlap val="-27"/>
        <c:axId val="397126904"/>
        <c:axId val="397125592"/>
      </c:barChart>
      <c:dateAx>
        <c:axId val="39712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5592"/>
        <c:crosses val="autoZero"/>
        <c:auto val="1"/>
        <c:lblOffset val="100"/>
        <c:baseTimeUnit val="months"/>
      </c:dateAx>
      <c:valAx>
        <c:axId val="39712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91</c:v>
                </c:pt>
                <c:pt idx="1">
                  <c:v>116</c:v>
                </c:pt>
                <c:pt idx="2">
                  <c:v>122</c:v>
                </c:pt>
                <c:pt idx="3">
                  <c:v>74</c:v>
                </c:pt>
                <c:pt idx="4">
                  <c:v>17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ECD-464B-BC3D-AC55A90BA788}"/>
            </c:ext>
          </c:extLst>
        </c:ser>
        <c:dLbls>
          <c:showLegendKey val="0"/>
          <c:showVal val="0"/>
          <c:showCatName val="0"/>
          <c:showSerName val="0"/>
          <c:showPercent val="0"/>
          <c:showBubbleSize val="0"/>
        </c:dLbls>
        <c:gapWidth val="219"/>
        <c:overlap val="-27"/>
        <c:axId val="397125920"/>
        <c:axId val="397123296"/>
      </c:barChart>
      <c:catAx>
        <c:axId val="39712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3296"/>
        <c:crosses val="autoZero"/>
        <c:auto val="1"/>
        <c:lblAlgn val="ctr"/>
        <c:lblOffset val="100"/>
        <c:noMultiLvlLbl val="0"/>
      </c:catAx>
      <c:valAx>
        <c:axId val="39712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6865</c:v>
                </c:pt>
                <c:pt idx="2">
                  <c:v>9212</c:v>
                </c:pt>
                <c:pt idx="3">
                  <c:v>7119</c:v>
                </c:pt>
                <c:pt idx="4">
                  <c:v>2570</c:v>
                </c:pt>
                <c:pt idx="5">
                  <c:v>0</c:v>
                </c:pt>
              </c:numCache>
            </c:numRef>
          </c:val>
          <c:extLst>
            <c:ext xmlns:c16="http://schemas.microsoft.com/office/drawing/2014/chart" uri="{C3380CC4-5D6E-409C-BE32-E72D297353CC}">
              <c16:uniqueId val="{00000000-C662-4AAC-88EE-DCE36D9D141A}"/>
            </c:ext>
          </c:extLst>
        </c:ser>
        <c:dLbls>
          <c:showLegendKey val="0"/>
          <c:showVal val="0"/>
          <c:showCatName val="0"/>
          <c:showSerName val="0"/>
          <c:showPercent val="0"/>
          <c:showBubbleSize val="0"/>
        </c:dLbls>
        <c:gapWidth val="219"/>
        <c:overlap val="-27"/>
        <c:axId val="75968704"/>
        <c:axId val="75965096"/>
      </c:barChart>
      <c:dateAx>
        <c:axId val="7596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65096"/>
        <c:crosses val="autoZero"/>
        <c:auto val="1"/>
        <c:lblOffset val="100"/>
        <c:baseTimeUnit val="months"/>
      </c:dateAx>
      <c:valAx>
        <c:axId val="7596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-4</c:v>
                </c:pt>
                <c:pt idx="3">
                  <c:v>-1</c:v>
                </c:pt>
                <c:pt idx="4">
                  <c:v>-1</c:v>
                </c:pt>
              </c:numCache>
            </c:numRef>
          </c:val>
          <c:extLst>
            <c:ext xmlns:c16="http://schemas.microsoft.com/office/drawing/2014/chart" uri="{C3380CC4-5D6E-409C-BE32-E72D297353CC}">
              <c16:uniqueId val="{00000000-39A0-46FE-AD20-D57C1E22BD66}"/>
            </c:ext>
          </c:extLst>
        </c:ser>
        <c:dLbls>
          <c:showLegendKey val="0"/>
          <c:showVal val="0"/>
          <c:showCatName val="0"/>
          <c:showSerName val="0"/>
          <c:showPercent val="0"/>
          <c:showBubbleSize val="0"/>
        </c:dLbls>
        <c:gapWidth val="219"/>
        <c:overlap val="-27"/>
        <c:axId val="495346344"/>
        <c:axId val="495345688"/>
      </c:barChart>
      <c:dateAx>
        <c:axId val="49534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45688"/>
        <c:crosses val="autoZero"/>
        <c:auto val="1"/>
        <c:lblOffset val="100"/>
        <c:baseTimeUnit val="months"/>
      </c:dateAx>
      <c:valAx>
        <c:axId val="49534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4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D8D-4A8A-B727-F237768E0594}"/>
            </c:ext>
          </c:extLst>
        </c:ser>
        <c:dLbls>
          <c:showLegendKey val="0"/>
          <c:showVal val="0"/>
          <c:showCatName val="0"/>
          <c:showSerName val="0"/>
          <c:showPercent val="0"/>
          <c:showBubbleSize val="0"/>
        </c:dLbls>
        <c:gapWidth val="219"/>
        <c:overlap val="-27"/>
        <c:axId val="495351264"/>
        <c:axId val="495343064"/>
      </c:barChart>
      <c:dateAx>
        <c:axId val="49535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43064"/>
        <c:crosses val="autoZero"/>
        <c:auto val="1"/>
        <c:lblOffset val="100"/>
        <c:baseTimeUnit val="months"/>
      </c:dateAx>
      <c:valAx>
        <c:axId val="49534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18</c:v>
                </c:pt>
                <c:pt idx="2">
                  <c:v>1</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9E5-43F2-BEB0-98A1054F4A59}"/>
            </c:ext>
          </c:extLst>
        </c:ser>
        <c:dLbls>
          <c:showLegendKey val="0"/>
          <c:showVal val="0"/>
          <c:showCatName val="0"/>
          <c:showSerName val="0"/>
          <c:showPercent val="0"/>
          <c:showBubbleSize val="0"/>
        </c:dLbls>
        <c:gapWidth val="219"/>
        <c:overlap val="-27"/>
        <c:axId val="495350936"/>
        <c:axId val="495351592"/>
      </c:barChart>
      <c:catAx>
        <c:axId val="49535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1592"/>
        <c:crosses val="autoZero"/>
        <c:auto val="1"/>
        <c:lblAlgn val="ctr"/>
        <c:lblOffset val="100"/>
        <c:noMultiLvlLbl val="0"/>
      </c:catAx>
      <c:valAx>
        <c:axId val="49535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28</c:v>
                </c:pt>
                <c:pt idx="2">
                  <c:v>35</c:v>
                </c:pt>
                <c:pt idx="3">
                  <c:v>14</c:v>
                </c:pt>
                <c:pt idx="4">
                  <c:v>8</c:v>
                </c:pt>
              </c:numCache>
            </c:numRef>
          </c:val>
          <c:extLst>
            <c:ext xmlns:c16="http://schemas.microsoft.com/office/drawing/2014/chart" uri="{C3380CC4-5D6E-409C-BE32-E72D297353CC}">
              <c16:uniqueId val="{00000000-D05B-4D0C-8199-DBBE8DB67E90}"/>
            </c:ext>
          </c:extLst>
        </c:ser>
        <c:dLbls>
          <c:showLegendKey val="0"/>
          <c:showVal val="0"/>
          <c:showCatName val="0"/>
          <c:showSerName val="0"/>
          <c:showPercent val="0"/>
          <c:showBubbleSize val="0"/>
        </c:dLbls>
        <c:gapWidth val="219"/>
        <c:overlap val="-27"/>
        <c:axId val="493499768"/>
        <c:axId val="493494848"/>
      </c:barChart>
      <c:dateAx>
        <c:axId val="49349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494848"/>
        <c:crosses val="autoZero"/>
        <c:auto val="1"/>
        <c:lblOffset val="100"/>
        <c:baseTimeUnit val="months"/>
      </c:dateAx>
      <c:valAx>
        <c:axId val="49349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49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45</c:v>
                </c:pt>
                <c:pt idx="1">
                  <c:v>50</c:v>
                </c:pt>
                <c:pt idx="2">
                  <c:v>50</c:v>
                </c:pt>
                <c:pt idx="3">
                  <c:v>32</c:v>
                </c:pt>
                <c:pt idx="4">
                  <c:v>27</c:v>
                </c:pt>
              </c:numCache>
            </c:numRef>
          </c:val>
          <c:extLst>
            <c:ext xmlns:c16="http://schemas.microsoft.com/office/drawing/2014/chart" uri="{C3380CC4-5D6E-409C-BE32-E72D297353CC}">
              <c16:uniqueId val="{00000000-1BBC-4E35-97E7-1CC9F50F78AA}"/>
            </c:ext>
          </c:extLst>
        </c:ser>
        <c:dLbls>
          <c:showLegendKey val="0"/>
          <c:showVal val="0"/>
          <c:showCatName val="0"/>
          <c:showSerName val="0"/>
          <c:showPercent val="0"/>
          <c:showBubbleSize val="0"/>
        </c:dLbls>
        <c:gapWidth val="219"/>
        <c:overlap val="-27"/>
        <c:axId val="483722672"/>
        <c:axId val="490909576"/>
      </c:barChart>
      <c:catAx>
        <c:axId val="48372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909576"/>
        <c:crosses val="autoZero"/>
        <c:auto val="1"/>
        <c:lblAlgn val="ctr"/>
        <c:lblOffset val="100"/>
        <c:noMultiLvlLbl val="0"/>
      </c:catAx>
      <c:valAx>
        <c:axId val="49090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72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366</c:v>
                </c:pt>
                <c:pt idx="1">
                  <c:v>450</c:v>
                </c:pt>
                <c:pt idx="2">
                  <c:v>607</c:v>
                </c:pt>
                <c:pt idx="3">
                  <c:v>361</c:v>
                </c:pt>
                <c:pt idx="4">
                  <c:v>81</c:v>
                </c:pt>
              </c:numCache>
            </c:numRef>
          </c:val>
          <c:extLst>
            <c:ext xmlns:c16="http://schemas.microsoft.com/office/drawing/2014/chart" uri="{C3380CC4-5D6E-409C-BE32-E72D297353CC}">
              <c16:uniqueId val="{00000000-DB9A-4D29-8629-85F8040BAB9E}"/>
            </c:ext>
          </c:extLst>
        </c:ser>
        <c:dLbls>
          <c:showLegendKey val="0"/>
          <c:showVal val="0"/>
          <c:showCatName val="0"/>
          <c:showSerName val="0"/>
          <c:showPercent val="0"/>
          <c:showBubbleSize val="0"/>
        </c:dLbls>
        <c:gapWidth val="219"/>
        <c:overlap val="-27"/>
        <c:axId val="491918464"/>
        <c:axId val="490928288"/>
      </c:barChart>
      <c:catAx>
        <c:axId val="49191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928288"/>
        <c:crosses val="autoZero"/>
        <c:auto val="1"/>
        <c:lblAlgn val="ctr"/>
        <c:lblOffset val="100"/>
        <c:noMultiLvlLbl val="0"/>
      </c:catAx>
      <c:valAx>
        <c:axId val="49092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1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12582</c:v>
                </c:pt>
                <c:pt idx="2">
                  <c:v>11002</c:v>
                </c:pt>
                <c:pt idx="3">
                  <c:v>16182</c:v>
                </c:pt>
                <c:pt idx="4">
                  <c:v>10828</c:v>
                </c:pt>
                <c:pt idx="5">
                  <c:v>3447</c:v>
                </c:pt>
              </c:numCache>
            </c:numRef>
          </c:val>
          <c:extLst>
            <c:ext xmlns:c16="http://schemas.microsoft.com/office/drawing/2014/chart" uri="{C3380CC4-5D6E-409C-BE32-E72D297353CC}">
              <c16:uniqueId val="{00000000-A777-4FBA-9121-137F862673F0}"/>
            </c:ext>
          </c:extLst>
        </c:ser>
        <c:dLbls>
          <c:showLegendKey val="0"/>
          <c:showVal val="0"/>
          <c:showCatName val="0"/>
          <c:showSerName val="0"/>
          <c:showPercent val="0"/>
          <c:showBubbleSize val="0"/>
        </c:dLbls>
        <c:gapWidth val="219"/>
        <c:overlap val="-27"/>
        <c:axId val="494007312"/>
        <c:axId val="494007640"/>
      </c:barChart>
      <c:catAx>
        <c:axId val="49400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07640"/>
        <c:crosses val="autoZero"/>
        <c:auto val="1"/>
        <c:lblAlgn val="ctr"/>
        <c:lblOffset val="100"/>
        <c:noMultiLvlLbl val="0"/>
      </c:catAx>
      <c:valAx>
        <c:axId val="49400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0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-1</c:v>
                </c:pt>
                <c:pt idx="2">
                  <c:v>-1</c:v>
                </c:pt>
                <c:pt idx="3">
                  <c:v>18</c:v>
                </c:pt>
                <c:pt idx="4">
                  <c:v>-45</c:v>
                </c:pt>
              </c:numCache>
            </c:numRef>
          </c:val>
          <c:extLst>
            <c:ext xmlns:c16="http://schemas.microsoft.com/office/drawing/2014/chart" uri="{C3380CC4-5D6E-409C-BE32-E72D297353CC}">
              <c16:uniqueId val="{00000000-3922-4664-A77C-B9E205988CB7}"/>
            </c:ext>
          </c:extLst>
        </c:ser>
        <c:dLbls>
          <c:showLegendKey val="0"/>
          <c:showVal val="0"/>
          <c:showCatName val="0"/>
          <c:showSerName val="0"/>
          <c:showPercent val="0"/>
          <c:showBubbleSize val="0"/>
        </c:dLbls>
        <c:gapWidth val="219"/>
        <c:overlap val="-27"/>
        <c:axId val="328702096"/>
        <c:axId val="328703736"/>
      </c:barChart>
      <c:dateAx>
        <c:axId val="32870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03736"/>
        <c:crosses val="autoZero"/>
        <c:auto val="1"/>
        <c:lblOffset val="100"/>
        <c:baseTimeUnit val="months"/>
      </c:dateAx>
      <c:valAx>
        <c:axId val="32870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c:v>
                </c:pt>
                <c:pt idx="1">
                  <c:v>27</c:v>
                </c:pt>
                <c:pt idx="2">
                  <c:v>24</c:v>
                </c:pt>
                <c:pt idx="3">
                  <c:v>31</c:v>
                </c:pt>
                <c:pt idx="4">
                  <c:v>33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6C4-4AD9-87E7-10467373E52A}"/>
            </c:ext>
          </c:extLst>
        </c:ser>
        <c:dLbls>
          <c:showLegendKey val="0"/>
          <c:showVal val="0"/>
          <c:showCatName val="0"/>
          <c:showSerName val="0"/>
          <c:showPercent val="0"/>
          <c:showBubbleSize val="0"/>
        </c:dLbls>
        <c:gapWidth val="219"/>
        <c:overlap val="-27"/>
        <c:axId val="490669208"/>
        <c:axId val="490667568"/>
      </c:barChart>
      <c:dateAx>
        <c:axId val="49066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67568"/>
        <c:crosses val="autoZero"/>
        <c:auto val="1"/>
        <c:lblOffset val="100"/>
        <c:baseTimeUnit val="months"/>
      </c:dateAx>
      <c:valAx>
        <c:axId val="49066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6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157</c:v>
                </c:pt>
                <c:pt idx="1">
                  <c:v>163</c:v>
                </c:pt>
                <c:pt idx="2">
                  <c:v>121</c:v>
                </c:pt>
                <c:pt idx="3">
                  <c:v>282</c:v>
                </c:pt>
                <c:pt idx="4">
                  <c:v>67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CC-4526-8350-BCD8207E34AC}"/>
            </c:ext>
          </c:extLst>
        </c:ser>
        <c:dLbls>
          <c:showLegendKey val="0"/>
          <c:showVal val="0"/>
          <c:showCatName val="0"/>
          <c:showSerName val="0"/>
          <c:showPercent val="0"/>
          <c:showBubbleSize val="0"/>
        </c:dLbls>
        <c:gapWidth val="219"/>
        <c:overlap val="-27"/>
        <c:axId val="405665672"/>
        <c:axId val="405664360"/>
      </c:barChart>
      <c:catAx>
        <c:axId val="40566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64360"/>
        <c:crosses val="autoZero"/>
        <c:auto val="1"/>
        <c:lblAlgn val="ctr"/>
        <c:lblOffset val="100"/>
        <c:noMultiLvlLbl val="0"/>
      </c:catAx>
      <c:valAx>
        <c:axId val="40566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6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4072</c:v>
                </c:pt>
                <c:pt idx="1">
                  <c:v>3274</c:v>
                </c:pt>
                <c:pt idx="2">
                  <c:v>3419</c:v>
                </c:pt>
                <c:pt idx="3">
                  <c:v>4741</c:v>
                </c:pt>
                <c:pt idx="4">
                  <c:v>2196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D40-45D3-A50C-D7D6620126F9}"/>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208</c:v>
                </c:pt>
                <c:pt idx="1">
                  <c:v>488</c:v>
                </c:pt>
                <c:pt idx="2">
                  <c:v>0</c:v>
                </c:pt>
                <c:pt idx="3">
                  <c:v>1560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8D40-45D3-A50C-D7D6620126F9}"/>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1117</c:v>
                </c:pt>
                <c:pt idx="1">
                  <c:v>6369</c:v>
                </c:pt>
                <c:pt idx="2">
                  <c:v>7491</c:v>
                </c:pt>
                <c:pt idx="3">
                  <c:v>640</c:v>
                </c:pt>
                <c:pt idx="4">
                  <c:v>755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8D40-45D3-A50C-D7D6620126F9}"/>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163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8D40-45D3-A50C-D7D6620126F9}"/>
            </c:ext>
          </c:extLst>
        </c:ser>
        <c:dLbls>
          <c:showLegendKey val="0"/>
          <c:showVal val="0"/>
          <c:showCatName val="0"/>
          <c:showSerName val="0"/>
          <c:showPercent val="0"/>
          <c:showBubbleSize val="0"/>
        </c:dLbls>
        <c:gapWidth val="219"/>
        <c:overlap val="-27"/>
        <c:axId val="407133112"/>
        <c:axId val="407137376"/>
      </c:barChart>
      <c:dateAx>
        <c:axId val="40713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7376"/>
        <c:crosses val="autoZero"/>
        <c:auto val="1"/>
        <c:lblOffset val="100"/>
        <c:baseTimeUnit val="months"/>
      </c:dateAx>
      <c:valAx>
        <c:axId val="40713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4072</c:v>
                </c:pt>
                <c:pt idx="1">
                  <c:v>3274</c:v>
                </c:pt>
                <c:pt idx="2">
                  <c:v>3419</c:v>
                </c:pt>
                <c:pt idx="3">
                  <c:v>4741</c:v>
                </c:pt>
                <c:pt idx="4">
                  <c:v>2196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C8A-483D-980E-61F91BCE23F5}"/>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208</c:v>
                </c:pt>
                <c:pt idx="1">
                  <c:v>488</c:v>
                </c:pt>
                <c:pt idx="2">
                  <c:v>0</c:v>
                </c:pt>
                <c:pt idx="3">
                  <c:v>1560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2C8A-483D-980E-61F91BCE23F5}"/>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1117</c:v>
                </c:pt>
                <c:pt idx="1">
                  <c:v>6369</c:v>
                </c:pt>
                <c:pt idx="2">
                  <c:v>7491</c:v>
                </c:pt>
                <c:pt idx="3">
                  <c:v>640</c:v>
                </c:pt>
                <c:pt idx="4">
                  <c:v>755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2C8A-483D-980E-61F91BCE23F5}"/>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1235</c:v>
                </c:pt>
                <c:pt idx="2">
                  <c:v>990</c:v>
                </c:pt>
                <c:pt idx="3">
                  <c:v>1011</c:v>
                </c:pt>
                <c:pt idx="4">
                  <c:v>163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2C8A-483D-980E-61F91BCE23F5}"/>
            </c:ext>
          </c:extLst>
        </c:ser>
        <c:dLbls>
          <c:showLegendKey val="0"/>
          <c:showVal val="0"/>
          <c:showCatName val="0"/>
          <c:showSerName val="0"/>
          <c:showPercent val="0"/>
          <c:showBubbleSize val="0"/>
        </c:dLbls>
        <c:gapWidth val="219"/>
        <c:overlap val="-27"/>
        <c:axId val="407133768"/>
        <c:axId val="407136064"/>
      </c:barChart>
      <c:dateAx>
        <c:axId val="407133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6064"/>
        <c:crosses val="autoZero"/>
        <c:auto val="1"/>
        <c:lblOffset val="100"/>
        <c:baseTimeUnit val="months"/>
      </c:dateAx>
      <c:valAx>
        <c:axId val="40713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34FF-9D6C-4235-8CCD-00B5037906A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E6D78DE-BC73-4E12-A5B8-5DA67F402D8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18916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E40E-6B77-4F77-AF65-245F00C9405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C226097-BFDD-4228-949B-BF089C42B479}"/>
              </a:ext>
            </a:extLst>
          </p:cNvPr>
          <p:cNvGraphicFramePr>
            <a:graphicFrameLocks noGrp="1"/>
          </p:cNvGraphicFramePr>
          <p:nvPr>
            <p:ph type="chart" sz="quarter" idx="13"/>
            <p:extLst>
              <p:ext uri="{D42A27DB-BD31-4B8C-83A1-F6EECF244321}">
                <p14:modId xmlns:p14="http://schemas.microsoft.com/office/powerpoint/2010/main" val="2314189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A8404-B5F5-49BD-8E0E-14CD0DB7957F}"/>
              </a:ext>
            </a:extLst>
          </p:cNvPr>
          <p:cNvSpPr>
            <a:spLocks noGrp="1"/>
          </p:cNvSpPr>
          <p:nvPr>
            <p:ph type="body" sz="quarter" idx="14"/>
          </p:nvPr>
        </p:nvSpPr>
        <p:spPr/>
        <p:txBody>
          <a:bodyPr/>
          <a:lstStyle/>
          <a:p>
            <a:r>
              <a:rPr lang="en-US"/>
              <a:t>04/01/2026 - 04/30/2026</a:t>
            </a:r>
          </a:p>
        </p:txBody>
      </p:sp>
      <p:sp>
        <p:nvSpPr>
          <p:cNvPr id="5" name="Footer Placeholder 4">
            <a:extLst>
              <a:ext uri="{FF2B5EF4-FFF2-40B4-BE49-F238E27FC236}">
                <a16:creationId xmlns:a16="http://schemas.microsoft.com/office/drawing/2014/main" id="{71EDEE0E-A296-4EC0-A827-51B2E4847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25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066A-CEB2-44FF-9A7B-50A5FB879AF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1E2AD10-E379-45E9-B39B-EF42729D8744}"/>
              </a:ext>
            </a:extLst>
          </p:cNvPr>
          <p:cNvGraphicFramePr>
            <a:graphicFrameLocks noGrp="1"/>
          </p:cNvGraphicFramePr>
          <p:nvPr>
            <p:ph type="tbl" sz="quarter" idx="13"/>
            <p:extLst>
              <p:ext uri="{D42A27DB-BD31-4B8C-83A1-F6EECF244321}">
                <p14:modId xmlns:p14="http://schemas.microsoft.com/office/powerpoint/2010/main" val="41356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28943304"/>
                    </a:ext>
                  </a:extLst>
                </a:gridCol>
                <a:gridCol w="905256">
                  <a:extLst>
                    <a:ext uri="{9D8B030D-6E8A-4147-A177-3AD203B41FA5}">
                      <a16:colId xmlns:a16="http://schemas.microsoft.com/office/drawing/2014/main" val="25404935"/>
                    </a:ext>
                  </a:extLst>
                </a:gridCol>
                <a:gridCol w="905256">
                  <a:extLst>
                    <a:ext uri="{9D8B030D-6E8A-4147-A177-3AD203B41FA5}">
                      <a16:colId xmlns:a16="http://schemas.microsoft.com/office/drawing/2014/main" val="1460977933"/>
                    </a:ext>
                  </a:extLst>
                </a:gridCol>
                <a:gridCol w="905256">
                  <a:extLst>
                    <a:ext uri="{9D8B030D-6E8A-4147-A177-3AD203B41FA5}">
                      <a16:colId xmlns:a16="http://schemas.microsoft.com/office/drawing/2014/main" val="6484381"/>
                    </a:ext>
                  </a:extLst>
                </a:gridCol>
                <a:gridCol w="905256">
                  <a:extLst>
                    <a:ext uri="{9D8B030D-6E8A-4147-A177-3AD203B41FA5}">
                      <a16:colId xmlns:a16="http://schemas.microsoft.com/office/drawing/2014/main" val="1693299546"/>
                    </a:ext>
                  </a:extLst>
                </a:gridCol>
                <a:gridCol w="905256">
                  <a:extLst>
                    <a:ext uri="{9D8B030D-6E8A-4147-A177-3AD203B41FA5}">
                      <a16:colId xmlns:a16="http://schemas.microsoft.com/office/drawing/2014/main" val="3492166867"/>
                    </a:ext>
                  </a:extLst>
                </a:gridCol>
                <a:gridCol w="905256">
                  <a:extLst>
                    <a:ext uri="{9D8B030D-6E8A-4147-A177-3AD203B41FA5}">
                      <a16:colId xmlns:a16="http://schemas.microsoft.com/office/drawing/2014/main" val="2051699398"/>
                    </a:ext>
                  </a:extLst>
                </a:gridCol>
                <a:gridCol w="905256">
                  <a:extLst>
                    <a:ext uri="{9D8B030D-6E8A-4147-A177-3AD203B41FA5}">
                      <a16:colId xmlns:a16="http://schemas.microsoft.com/office/drawing/2014/main" val="208176348"/>
                    </a:ext>
                  </a:extLst>
                </a:gridCol>
                <a:gridCol w="905256">
                  <a:extLst>
                    <a:ext uri="{9D8B030D-6E8A-4147-A177-3AD203B41FA5}">
                      <a16:colId xmlns:a16="http://schemas.microsoft.com/office/drawing/2014/main" val="208511045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6422150"/>
                  </a:ext>
                </a:extLst>
              </a:tr>
              <a:tr h="370840">
                <a:tc>
                  <a:txBody>
                    <a:bodyPr/>
                    <a:lstStyle/>
                    <a:p>
                      <a:r>
                        <a:rPr lang="en-US" sz="1000"/>
                        <a:t>1939</a:t>
                      </a:r>
                    </a:p>
                  </a:txBody>
                  <a:tcPr/>
                </a:tc>
                <a:tc>
                  <a:txBody>
                    <a:bodyPr/>
                    <a:lstStyle/>
                    <a:p>
                      <a:r>
                        <a:rPr lang="en-US" sz="1000"/>
                        <a:t>0</a:t>
                      </a:r>
                    </a:p>
                  </a:txBody>
                  <a:tcPr/>
                </a:tc>
                <a:tc>
                  <a:txBody>
                    <a:bodyPr/>
                    <a:lstStyle/>
                    <a:p>
                      <a:r>
                        <a:rPr lang="en-US" sz="1000"/>
                        <a:t>9</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0.4240 %</a:t>
                      </a:r>
                    </a:p>
                  </a:txBody>
                  <a:tcPr/>
                </a:tc>
                <a:tc>
                  <a:txBody>
                    <a:bodyPr/>
                    <a:lstStyle/>
                    <a:p>
                      <a:r>
                        <a:rPr lang="en-US" sz="1000"/>
                        <a:t>0.0 %</a:t>
                      </a:r>
                    </a:p>
                  </a:txBody>
                  <a:tcPr/>
                </a:tc>
                <a:extLst>
                  <a:ext uri="{0D108BD9-81ED-4DB2-BD59-A6C34878D82A}">
                    <a16:rowId xmlns:a16="http://schemas.microsoft.com/office/drawing/2014/main" val="2868097980"/>
                  </a:ext>
                </a:extLst>
              </a:tr>
            </a:tbl>
          </a:graphicData>
        </a:graphic>
      </p:graphicFrame>
      <p:sp>
        <p:nvSpPr>
          <p:cNvPr id="4" name="Text Placeholder 3">
            <a:extLst>
              <a:ext uri="{FF2B5EF4-FFF2-40B4-BE49-F238E27FC236}">
                <a16:creationId xmlns:a16="http://schemas.microsoft.com/office/drawing/2014/main" id="{10525769-7076-4A31-8C3F-5F1202B958D9}"/>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68196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3B034-B19C-4AC8-A99D-B9BA4E6C8B2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42C8B15-F223-4B4C-9504-F7F786DA7451}"/>
              </a:ext>
            </a:extLst>
          </p:cNvPr>
          <p:cNvGraphicFramePr>
            <a:graphicFrameLocks noGrp="1"/>
          </p:cNvGraphicFramePr>
          <p:nvPr>
            <p:ph type="chart" sz="quarter" idx="13"/>
            <p:extLst>
              <p:ext uri="{D42A27DB-BD31-4B8C-83A1-F6EECF244321}">
                <p14:modId xmlns:p14="http://schemas.microsoft.com/office/powerpoint/2010/main" val="4288477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C3E4D-66CD-4BAB-8DE3-35672FF0532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15D04A3-BC7C-46E0-AF0F-549C3D0F1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655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53D23-277E-4F5A-82B0-D4B7AC1462F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5CF1378-FE77-46CC-872B-80A50E30908A}"/>
              </a:ext>
            </a:extLst>
          </p:cNvPr>
          <p:cNvGraphicFramePr>
            <a:graphicFrameLocks noGrp="1"/>
          </p:cNvGraphicFramePr>
          <p:nvPr>
            <p:ph type="chart" sz="quarter" idx="13"/>
            <p:extLst>
              <p:ext uri="{D42A27DB-BD31-4B8C-83A1-F6EECF244321}">
                <p14:modId xmlns:p14="http://schemas.microsoft.com/office/powerpoint/2010/main" val="1158192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F6E7D-E099-4D2C-B8FB-1CC4C3A3824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B07539-8669-491B-951E-5B20F9065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320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5855-C9DD-4FB7-9455-72C8169B1E8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D7A931C-3EAD-4DAF-93AF-EE003FED190B}"/>
              </a:ext>
            </a:extLst>
          </p:cNvPr>
          <p:cNvGraphicFramePr>
            <a:graphicFrameLocks noGrp="1"/>
          </p:cNvGraphicFramePr>
          <p:nvPr>
            <p:ph type="chart" sz="quarter" idx="13"/>
            <p:extLst>
              <p:ext uri="{D42A27DB-BD31-4B8C-83A1-F6EECF244321}">
                <p14:modId xmlns:p14="http://schemas.microsoft.com/office/powerpoint/2010/main" val="1059121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B08FAD-0FDF-4644-9A02-78557F8C227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255A40D-EAFF-4565-AFB7-1FA49B9A8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365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21767-9E23-445D-9DA5-379230DB1805}"/>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820EAF4C-51AD-493A-9B09-C777A0503689}"/>
              </a:ext>
            </a:extLst>
          </p:cNvPr>
          <p:cNvGraphicFramePr>
            <a:graphicFrameLocks noGrp="1"/>
          </p:cNvGraphicFramePr>
          <p:nvPr>
            <p:ph type="chart" sz="quarter" idx="13"/>
            <p:extLst>
              <p:ext uri="{D42A27DB-BD31-4B8C-83A1-F6EECF244321}">
                <p14:modId xmlns:p14="http://schemas.microsoft.com/office/powerpoint/2010/main" val="3076913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B19AA-6A5E-4845-B819-F84DC525184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DA150D5-BA36-444E-9E38-70A231AB38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891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94BF9-0BCE-4010-8770-34FE1594E5C3}"/>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A46E762B-D287-499A-8671-545D683DA84C}"/>
              </a:ext>
            </a:extLst>
          </p:cNvPr>
          <p:cNvGraphicFramePr>
            <a:graphicFrameLocks noGrp="1"/>
          </p:cNvGraphicFramePr>
          <p:nvPr>
            <p:ph type="tbl" sz="quarter" idx="13"/>
            <p:extLst>
              <p:ext uri="{D42A27DB-BD31-4B8C-83A1-F6EECF244321}">
                <p14:modId xmlns:p14="http://schemas.microsoft.com/office/powerpoint/2010/main" val="307344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038517689"/>
                    </a:ext>
                  </a:extLst>
                </a:gridCol>
                <a:gridCol w="493776">
                  <a:extLst>
                    <a:ext uri="{9D8B030D-6E8A-4147-A177-3AD203B41FA5}">
                      <a16:colId xmlns:a16="http://schemas.microsoft.com/office/drawing/2014/main" val="2178024657"/>
                    </a:ext>
                  </a:extLst>
                </a:gridCol>
                <a:gridCol w="493776">
                  <a:extLst>
                    <a:ext uri="{9D8B030D-6E8A-4147-A177-3AD203B41FA5}">
                      <a16:colId xmlns:a16="http://schemas.microsoft.com/office/drawing/2014/main" val="1089254526"/>
                    </a:ext>
                  </a:extLst>
                </a:gridCol>
                <a:gridCol w="493776">
                  <a:extLst>
                    <a:ext uri="{9D8B030D-6E8A-4147-A177-3AD203B41FA5}">
                      <a16:colId xmlns:a16="http://schemas.microsoft.com/office/drawing/2014/main" val="715599780"/>
                    </a:ext>
                  </a:extLst>
                </a:gridCol>
                <a:gridCol w="493776">
                  <a:extLst>
                    <a:ext uri="{9D8B030D-6E8A-4147-A177-3AD203B41FA5}">
                      <a16:colId xmlns:a16="http://schemas.microsoft.com/office/drawing/2014/main" val="364014498"/>
                    </a:ext>
                  </a:extLst>
                </a:gridCol>
                <a:gridCol w="493776">
                  <a:extLst>
                    <a:ext uri="{9D8B030D-6E8A-4147-A177-3AD203B41FA5}">
                      <a16:colId xmlns:a16="http://schemas.microsoft.com/office/drawing/2014/main" val="333834330"/>
                    </a:ext>
                  </a:extLst>
                </a:gridCol>
                <a:gridCol w="493776">
                  <a:extLst>
                    <a:ext uri="{9D8B030D-6E8A-4147-A177-3AD203B41FA5}">
                      <a16:colId xmlns:a16="http://schemas.microsoft.com/office/drawing/2014/main" val="2933769212"/>
                    </a:ext>
                  </a:extLst>
                </a:gridCol>
                <a:gridCol w="493776">
                  <a:extLst>
                    <a:ext uri="{9D8B030D-6E8A-4147-A177-3AD203B41FA5}">
                      <a16:colId xmlns:a16="http://schemas.microsoft.com/office/drawing/2014/main" val="3050870744"/>
                    </a:ext>
                  </a:extLst>
                </a:gridCol>
                <a:gridCol w="493776">
                  <a:extLst>
                    <a:ext uri="{9D8B030D-6E8A-4147-A177-3AD203B41FA5}">
                      <a16:colId xmlns:a16="http://schemas.microsoft.com/office/drawing/2014/main" val="3318926812"/>
                    </a:ext>
                  </a:extLst>
                </a:gridCol>
                <a:gridCol w="493776">
                  <a:extLst>
                    <a:ext uri="{9D8B030D-6E8A-4147-A177-3AD203B41FA5}">
                      <a16:colId xmlns:a16="http://schemas.microsoft.com/office/drawing/2014/main" val="1203768428"/>
                    </a:ext>
                  </a:extLst>
                </a:gridCol>
                <a:gridCol w="493776">
                  <a:extLst>
                    <a:ext uri="{9D8B030D-6E8A-4147-A177-3AD203B41FA5}">
                      <a16:colId xmlns:a16="http://schemas.microsoft.com/office/drawing/2014/main" val="2165153856"/>
                    </a:ext>
                  </a:extLst>
                </a:gridCol>
                <a:gridCol w="493776">
                  <a:extLst>
                    <a:ext uri="{9D8B030D-6E8A-4147-A177-3AD203B41FA5}">
                      <a16:colId xmlns:a16="http://schemas.microsoft.com/office/drawing/2014/main" val="4047197801"/>
                    </a:ext>
                  </a:extLst>
                </a:gridCol>
                <a:gridCol w="493776">
                  <a:extLst>
                    <a:ext uri="{9D8B030D-6E8A-4147-A177-3AD203B41FA5}">
                      <a16:colId xmlns:a16="http://schemas.microsoft.com/office/drawing/2014/main" val="3363641970"/>
                    </a:ext>
                  </a:extLst>
                </a:gridCol>
                <a:gridCol w="493776">
                  <a:extLst>
                    <a:ext uri="{9D8B030D-6E8A-4147-A177-3AD203B41FA5}">
                      <a16:colId xmlns:a16="http://schemas.microsoft.com/office/drawing/2014/main" val="283887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32300844"/>
                  </a:ext>
                </a:extLst>
              </a:tr>
            </a:tbl>
          </a:graphicData>
        </a:graphic>
      </p:graphicFrame>
      <p:sp>
        <p:nvSpPr>
          <p:cNvPr id="4" name="Text Placeholder 3">
            <a:extLst>
              <a:ext uri="{FF2B5EF4-FFF2-40B4-BE49-F238E27FC236}">
                <a16:creationId xmlns:a16="http://schemas.microsoft.com/office/drawing/2014/main" id="{25334DFC-F702-4ADD-BA7B-34A966D9CC2E}"/>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47542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2B45-F558-40F4-8F7C-D80F7403691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632BF6BA-B9F4-4A9F-8245-E44941679EF8}"/>
              </a:ext>
            </a:extLst>
          </p:cNvPr>
          <p:cNvGraphicFramePr>
            <a:graphicFrameLocks noGrp="1"/>
          </p:cNvGraphicFramePr>
          <p:nvPr>
            <p:ph type="tbl" sz="quarter" idx="13"/>
            <p:extLst>
              <p:ext uri="{D42A27DB-BD31-4B8C-83A1-F6EECF244321}">
                <p14:modId xmlns:p14="http://schemas.microsoft.com/office/powerpoint/2010/main" val="57326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145137521"/>
                    </a:ext>
                  </a:extLst>
                </a:gridCol>
                <a:gridCol w="493776">
                  <a:extLst>
                    <a:ext uri="{9D8B030D-6E8A-4147-A177-3AD203B41FA5}">
                      <a16:colId xmlns:a16="http://schemas.microsoft.com/office/drawing/2014/main" val="783863124"/>
                    </a:ext>
                  </a:extLst>
                </a:gridCol>
                <a:gridCol w="493776">
                  <a:extLst>
                    <a:ext uri="{9D8B030D-6E8A-4147-A177-3AD203B41FA5}">
                      <a16:colId xmlns:a16="http://schemas.microsoft.com/office/drawing/2014/main" val="3647167936"/>
                    </a:ext>
                  </a:extLst>
                </a:gridCol>
                <a:gridCol w="493776">
                  <a:extLst>
                    <a:ext uri="{9D8B030D-6E8A-4147-A177-3AD203B41FA5}">
                      <a16:colId xmlns:a16="http://schemas.microsoft.com/office/drawing/2014/main" val="261883855"/>
                    </a:ext>
                  </a:extLst>
                </a:gridCol>
                <a:gridCol w="493776">
                  <a:extLst>
                    <a:ext uri="{9D8B030D-6E8A-4147-A177-3AD203B41FA5}">
                      <a16:colId xmlns:a16="http://schemas.microsoft.com/office/drawing/2014/main" val="2131060420"/>
                    </a:ext>
                  </a:extLst>
                </a:gridCol>
                <a:gridCol w="493776">
                  <a:extLst>
                    <a:ext uri="{9D8B030D-6E8A-4147-A177-3AD203B41FA5}">
                      <a16:colId xmlns:a16="http://schemas.microsoft.com/office/drawing/2014/main" val="4013430988"/>
                    </a:ext>
                  </a:extLst>
                </a:gridCol>
                <a:gridCol w="493776">
                  <a:extLst>
                    <a:ext uri="{9D8B030D-6E8A-4147-A177-3AD203B41FA5}">
                      <a16:colId xmlns:a16="http://schemas.microsoft.com/office/drawing/2014/main" val="2998774550"/>
                    </a:ext>
                  </a:extLst>
                </a:gridCol>
                <a:gridCol w="493776">
                  <a:extLst>
                    <a:ext uri="{9D8B030D-6E8A-4147-A177-3AD203B41FA5}">
                      <a16:colId xmlns:a16="http://schemas.microsoft.com/office/drawing/2014/main" val="1882826568"/>
                    </a:ext>
                  </a:extLst>
                </a:gridCol>
                <a:gridCol w="493776">
                  <a:extLst>
                    <a:ext uri="{9D8B030D-6E8A-4147-A177-3AD203B41FA5}">
                      <a16:colId xmlns:a16="http://schemas.microsoft.com/office/drawing/2014/main" val="777047715"/>
                    </a:ext>
                  </a:extLst>
                </a:gridCol>
                <a:gridCol w="493776">
                  <a:extLst>
                    <a:ext uri="{9D8B030D-6E8A-4147-A177-3AD203B41FA5}">
                      <a16:colId xmlns:a16="http://schemas.microsoft.com/office/drawing/2014/main" val="707264275"/>
                    </a:ext>
                  </a:extLst>
                </a:gridCol>
                <a:gridCol w="493776">
                  <a:extLst>
                    <a:ext uri="{9D8B030D-6E8A-4147-A177-3AD203B41FA5}">
                      <a16:colId xmlns:a16="http://schemas.microsoft.com/office/drawing/2014/main" val="1965653815"/>
                    </a:ext>
                  </a:extLst>
                </a:gridCol>
                <a:gridCol w="493776">
                  <a:extLst>
                    <a:ext uri="{9D8B030D-6E8A-4147-A177-3AD203B41FA5}">
                      <a16:colId xmlns:a16="http://schemas.microsoft.com/office/drawing/2014/main" val="1982223378"/>
                    </a:ext>
                  </a:extLst>
                </a:gridCol>
                <a:gridCol w="493776">
                  <a:extLst>
                    <a:ext uri="{9D8B030D-6E8A-4147-A177-3AD203B41FA5}">
                      <a16:colId xmlns:a16="http://schemas.microsoft.com/office/drawing/2014/main" val="1060987201"/>
                    </a:ext>
                  </a:extLst>
                </a:gridCol>
                <a:gridCol w="493776">
                  <a:extLst>
                    <a:ext uri="{9D8B030D-6E8A-4147-A177-3AD203B41FA5}">
                      <a16:colId xmlns:a16="http://schemas.microsoft.com/office/drawing/2014/main" val="320844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521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- 2026-04-14 17:00:46</a:t>
                      </a:r>
                      <a:r>
                        <a:rPr kumimoji="0" lang="en-US" sz="1000" b="0" i="0" u="none" strike="noStrike" kern="1200" cap="none" spc="0" normalizeH="0" baseline="0" noProof="0">
                          <a:ln>
                            <a:noFill/>
                          </a:ln>
                          <a:solidFill>
                            <a:prstClr val="black"/>
                          </a:solidFill>
                          <a:effectLst/>
                          <a:uLnTx/>
                          <a:uFillTx/>
                          <a:latin typeface="Calibri"/>
                          <a:ea typeface="+mn-ea"/>
                          <a:cs typeface="+mn-cs"/>
                        </a:rPr>
                        <a:t>
 In March, our community action team hosted a supply drive to support Fur-Angel Foundation , a local dog rescue that helps dogs feel safe, cared for, and ready for their forever homes. 🐾 Our associates donated toys, treats, food puppy pads, gloves and other essential items from Fur-Angel’s wish list. 
Together, with associate monetary donations, a company match, and a contribution from the First Insurance Foundation, we also raised a total of ,500 for Fur-Angel Foundation! Mahalo to our community action team for making this happen, and to our associates who generously donated to dogs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78054792"/>
                  </a:ext>
                </a:extLst>
              </a:tr>
            </a:tbl>
          </a:graphicData>
        </a:graphic>
      </p:graphicFrame>
      <p:sp>
        <p:nvSpPr>
          <p:cNvPr id="4" name="Text Placeholder 3">
            <a:extLst>
              <a:ext uri="{FF2B5EF4-FFF2-40B4-BE49-F238E27FC236}">
                <a16:creationId xmlns:a16="http://schemas.microsoft.com/office/drawing/2014/main" id="{66F05A27-0B95-4060-8F37-8E3B90125380}"/>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962158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59198-FCA4-4D26-8167-C0D36F5D9C95}"/>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BD028E3B-7AA0-475D-9084-0169A921DA22}"/>
              </a:ext>
            </a:extLst>
          </p:cNvPr>
          <p:cNvGraphicFramePr>
            <a:graphicFrameLocks noGrp="1"/>
          </p:cNvGraphicFramePr>
          <p:nvPr>
            <p:ph type="tbl" sz="quarter" idx="13"/>
            <p:extLst>
              <p:ext uri="{D42A27DB-BD31-4B8C-83A1-F6EECF244321}">
                <p14:modId xmlns:p14="http://schemas.microsoft.com/office/powerpoint/2010/main" val="383903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757989452"/>
                    </a:ext>
                  </a:extLst>
                </a:gridCol>
                <a:gridCol w="493776">
                  <a:extLst>
                    <a:ext uri="{9D8B030D-6E8A-4147-A177-3AD203B41FA5}">
                      <a16:colId xmlns:a16="http://schemas.microsoft.com/office/drawing/2014/main" val="4195308175"/>
                    </a:ext>
                  </a:extLst>
                </a:gridCol>
                <a:gridCol w="493776">
                  <a:extLst>
                    <a:ext uri="{9D8B030D-6E8A-4147-A177-3AD203B41FA5}">
                      <a16:colId xmlns:a16="http://schemas.microsoft.com/office/drawing/2014/main" val="2307344015"/>
                    </a:ext>
                  </a:extLst>
                </a:gridCol>
                <a:gridCol w="493776">
                  <a:extLst>
                    <a:ext uri="{9D8B030D-6E8A-4147-A177-3AD203B41FA5}">
                      <a16:colId xmlns:a16="http://schemas.microsoft.com/office/drawing/2014/main" val="2997706196"/>
                    </a:ext>
                  </a:extLst>
                </a:gridCol>
                <a:gridCol w="493776">
                  <a:extLst>
                    <a:ext uri="{9D8B030D-6E8A-4147-A177-3AD203B41FA5}">
                      <a16:colId xmlns:a16="http://schemas.microsoft.com/office/drawing/2014/main" val="44484604"/>
                    </a:ext>
                  </a:extLst>
                </a:gridCol>
                <a:gridCol w="493776">
                  <a:extLst>
                    <a:ext uri="{9D8B030D-6E8A-4147-A177-3AD203B41FA5}">
                      <a16:colId xmlns:a16="http://schemas.microsoft.com/office/drawing/2014/main" val="3056256550"/>
                    </a:ext>
                  </a:extLst>
                </a:gridCol>
                <a:gridCol w="493776">
                  <a:extLst>
                    <a:ext uri="{9D8B030D-6E8A-4147-A177-3AD203B41FA5}">
                      <a16:colId xmlns:a16="http://schemas.microsoft.com/office/drawing/2014/main" val="3966415613"/>
                    </a:ext>
                  </a:extLst>
                </a:gridCol>
                <a:gridCol w="493776">
                  <a:extLst>
                    <a:ext uri="{9D8B030D-6E8A-4147-A177-3AD203B41FA5}">
                      <a16:colId xmlns:a16="http://schemas.microsoft.com/office/drawing/2014/main" val="1813891397"/>
                    </a:ext>
                  </a:extLst>
                </a:gridCol>
                <a:gridCol w="493776">
                  <a:extLst>
                    <a:ext uri="{9D8B030D-6E8A-4147-A177-3AD203B41FA5}">
                      <a16:colId xmlns:a16="http://schemas.microsoft.com/office/drawing/2014/main" val="1248852427"/>
                    </a:ext>
                  </a:extLst>
                </a:gridCol>
                <a:gridCol w="493776">
                  <a:extLst>
                    <a:ext uri="{9D8B030D-6E8A-4147-A177-3AD203B41FA5}">
                      <a16:colId xmlns:a16="http://schemas.microsoft.com/office/drawing/2014/main" val="2137876266"/>
                    </a:ext>
                  </a:extLst>
                </a:gridCol>
                <a:gridCol w="493776">
                  <a:extLst>
                    <a:ext uri="{9D8B030D-6E8A-4147-A177-3AD203B41FA5}">
                      <a16:colId xmlns:a16="http://schemas.microsoft.com/office/drawing/2014/main" val="3717896633"/>
                    </a:ext>
                  </a:extLst>
                </a:gridCol>
                <a:gridCol w="493776">
                  <a:extLst>
                    <a:ext uri="{9D8B030D-6E8A-4147-A177-3AD203B41FA5}">
                      <a16:colId xmlns:a16="http://schemas.microsoft.com/office/drawing/2014/main" val="3821282163"/>
                    </a:ext>
                  </a:extLst>
                </a:gridCol>
                <a:gridCol w="493776">
                  <a:extLst>
                    <a:ext uri="{9D8B030D-6E8A-4147-A177-3AD203B41FA5}">
                      <a16:colId xmlns:a16="http://schemas.microsoft.com/office/drawing/2014/main" val="3603705723"/>
                    </a:ext>
                  </a:extLst>
                </a:gridCol>
                <a:gridCol w="493776">
                  <a:extLst>
                    <a:ext uri="{9D8B030D-6E8A-4147-A177-3AD203B41FA5}">
                      <a16:colId xmlns:a16="http://schemas.microsoft.com/office/drawing/2014/main" val="171858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811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- 2026-04-02 17:01:21</a:t>
                      </a:r>
                      <a:r>
                        <a:rPr kumimoji="0" lang="en-US" sz="1000" b="0" i="0" u="none" strike="noStrike" kern="1200" cap="none" spc="0" normalizeH="0" baseline="0" noProof="0">
                          <a:ln>
                            <a:noFill/>
                          </a:ln>
                          <a:solidFill>
                            <a:prstClr val="black"/>
                          </a:solidFill>
                          <a:effectLst/>
                          <a:uLnTx/>
                          <a:uFillTx/>
                          <a:latin typeface="Calibri"/>
                          <a:ea typeface="+mn-ea"/>
                          <a:cs typeface="+mn-cs"/>
                        </a:rPr>
                        <a:t>
 We got our steps in, boosted our mood, and soaked up some Vitamin D as we teamed up with American Heart Association - Hawaii to celebrate #NationalWalkingDay.☀️ Associates from our West Oʻahu and Honolulu offices took a lunchtime walk to enjoy the sunshine and take in the sights. It was the perfect midday reset for both body and mind. Mahalo to American Heart Association - Hawaii and our associates for helping move Hawaiʻi toward a healthier future.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73779519"/>
                  </a:ext>
                </a:extLst>
              </a:tr>
            </a:tbl>
          </a:graphicData>
        </a:graphic>
      </p:graphicFrame>
      <p:sp>
        <p:nvSpPr>
          <p:cNvPr id="4" name="Text Placeholder 3">
            <a:extLst>
              <a:ext uri="{FF2B5EF4-FFF2-40B4-BE49-F238E27FC236}">
                <a16:creationId xmlns:a16="http://schemas.microsoft.com/office/drawing/2014/main" id="{C657DBD1-A41E-469C-8C36-8C21868F7B14}"/>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337841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1B05D-CCFA-48E2-8D27-19EDAA655E5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470C9E3-9208-4549-9DD5-A901A4625B51}"/>
              </a:ext>
            </a:extLst>
          </p:cNvPr>
          <p:cNvGraphicFramePr>
            <a:graphicFrameLocks noGrp="1"/>
          </p:cNvGraphicFramePr>
          <p:nvPr>
            <p:ph type="tbl" sz="quarter" idx="13"/>
            <p:extLst>
              <p:ext uri="{D42A27DB-BD31-4B8C-83A1-F6EECF244321}">
                <p14:modId xmlns:p14="http://schemas.microsoft.com/office/powerpoint/2010/main" val="322414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100831007"/>
                    </a:ext>
                  </a:extLst>
                </a:gridCol>
                <a:gridCol w="493776">
                  <a:extLst>
                    <a:ext uri="{9D8B030D-6E8A-4147-A177-3AD203B41FA5}">
                      <a16:colId xmlns:a16="http://schemas.microsoft.com/office/drawing/2014/main" val="1139453743"/>
                    </a:ext>
                  </a:extLst>
                </a:gridCol>
                <a:gridCol w="493776">
                  <a:extLst>
                    <a:ext uri="{9D8B030D-6E8A-4147-A177-3AD203B41FA5}">
                      <a16:colId xmlns:a16="http://schemas.microsoft.com/office/drawing/2014/main" val="1798245541"/>
                    </a:ext>
                  </a:extLst>
                </a:gridCol>
                <a:gridCol w="493776">
                  <a:extLst>
                    <a:ext uri="{9D8B030D-6E8A-4147-A177-3AD203B41FA5}">
                      <a16:colId xmlns:a16="http://schemas.microsoft.com/office/drawing/2014/main" val="2695030473"/>
                    </a:ext>
                  </a:extLst>
                </a:gridCol>
                <a:gridCol w="493776">
                  <a:extLst>
                    <a:ext uri="{9D8B030D-6E8A-4147-A177-3AD203B41FA5}">
                      <a16:colId xmlns:a16="http://schemas.microsoft.com/office/drawing/2014/main" val="3044930921"/>
                    </a:ext>
                  </a:extLst>
                </a:gridCol>
                <a:gridCol w="493776">
                  <a:extLst>
                    <a:ext uri="{9D8B030D-6E8A-4147-A177-3AD203B41FA5}">
                      <a16:colId xmlns:a16="http://schemas.microsoft.com/office/drawing/2014/main" val="3151853839"/>
                    </a:ext>
                  </a:extLst>
                </a:gridCol>
                <a:gridCol w="493776">
                  <a:extLst>
                    <a:ext uri="{9D8B030D-6E8A-4147-A177-3AD203B41FA5}">
                      <a16:colId xmlns:a16="http://schemas.microsoft.com/office/drawing/2014/main" val="2217702083"/>
                    </a:ext>
                  </a:extLst>
                </a:gridCol>
                <a:gridCol w="493776">
                  <a:extLst>
                    <a:ext uri="{9D8B030D-6E8A-4147-A177-3AD203B41FA5}">
                      <a16:colId xmlns:a16="http://schemas.microsoft.com/office/drawing/2014/main" val="3667557851"/>
                    </a:ext>
                  </a:extLst>
                </a:gridCol>
                <a:gridCol w="493776">
                  <a:extLst>
                    <a:ext uri="{9D8B030D-6E8A-4147-A177-3AD203B41FA5}">
                      <a16:colId xmlns:a16="http://schemas.microsoft.com/office/drawing/2014/main" val="3768251343"/>
                    </a:ext>
                  </a:extLst>
                </a:gridCol>
                <a:gridCol w="493776">
                  <a:extLst>
                    <a:ext uri="{9D8B030D-6E8A-4147-A177-3AD203B41FA5}">
                      <a16:colId xmlns:a16="http://schemas.microsoft.com/office/drawing/2014/main" val="2511949858"/>
                    </a:ext>
                  </a:extLst>
                </a:gridCol>
                <a:gridCol w="493776">
                  <a:extLst>
                    <a:ext uri="{9D8B030D-6E8A-4147-A177-3AD203B41FA5}">
                      <a16:colId xmlns:a16="http://schemas.microsoft.com/office/drawing/2014/main" val="1817916713"/>
                    </a:ext>
                  </a:extLst>
                </a:gridCol>
                <a:gridCol w="493776">
                  <a:extLst>
                    <a:ext uri="{9D8B030D-6E8A-4147-A177-3AD203B41FA5}">
                      <a16:colId xmlns:a16="http://schemas.microsoft.com/office/drawing/2014/main" val="3824488626"/>
                    </a:ext>
                  </a:extLst>
                </a:gridCol>
                <a:gridCol w="493776">
                  <a:extLst>
                    <a:ext uri="{9D8B030D-6E8A-4147-A177-3AD203B41FA5}">
                      <a16:colId xmlns:a16="http://schemas.microsoft.com/office/drawing/2014/main" val="3742971498"/>
                    </a:ext>
                  </a:extLst>
                </a:gridCol>
                <a:gridCol w="493776">
                  <a:extLst>
                    <a:ext uri="{9D8B030D-6E8A-4147-A177-3AD203B41FA5}">
                      <a16:colId xmlns:a16="http://schemas.microsoft.com/office/drawing/2014/main" val="421411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219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- 2026-04-09 17:00:46</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#ThrowbackThursday, we’re taking a look back at the blessing of our West Oʻahu office about six and a half years ago. Located in Kapolei’s Campbell Square, this satellite space was designed to make the workday a little easier for associates commuting from the west side and creating more time for life outside of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81484915"/>
                  </a:ext>
                </a:extLst>
              </a:tr>
            </a:tbl>
          </a:graphicData>
        </a:graphic>
      </p:graphicFrame>
      <p:sp>
        <p:nvSpPr>
          <p:cNvPr id="4" name="Text Placeholder 3">
            <a:extLst>
              <a:ext uri="{FF2B5EF4-FFF2-40B4-BE49-F238E27FC236}">
                <a16:creationId xmlns:a16="http://schemas.microsoft.com/office/drawing/2014/main" id="{D6321233-4D87-45B5-BD0E-BDC3725268CE}"/>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41519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AFAC-011F-458F-882A-15DD0DF908CB}"/>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E7D76F5-1DA7-4FED-B4B9-D20C0ED147EA}"/>
              </a:ext>
            </a:extLst>
          </p:cNvPr>
          <p:cNvGraphicFramePr>
            <a:graphicFrameLocks noGrp="1"/>
          </p:cNvGraphicFramePr>
          <p:nvPr>
            <p:ph type="chart" sz="quarter" idx="13"/>
            <p:extLst>
              <p:ext uri="{D42A27DB-BD31-4B8C-83A1-F6EECF244321}">
                <p14:modId xmlns:p14="http://schemas.microsoft.com/office/powerpoint/2010/main" val="2457601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E0584-1D8C-4BD6-A20C-F0CDB68AD54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02E4F2E-A3D8-491A-AED6-03DD87BFD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759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B38D7-0D58-4405-B93E-171DD97F261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36E0D2A-3269-441A-A113-3B4D238A2061}"/>
              </a:ext>
            </a:extLst>
          </p:cNvPr>
          <p:cNvGraphicFramePr>
            <a:graphicFrameLocks noGrp="1"/>
          </p:cNvGraphicFramePr>
          <p:nvPr>
            <p:ph type="chart" sz="quarter" idx="13"/>
            <p:extLst>
              <p:ext uri="{D42A27DB-BD31-4B8C-83A1-F6EECF244321}">
                <p14:modId xmlns:p14="http://schemas.microsoft.com/office/powerpoint/2010/main" val="348769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3CED93-9D74-4F98-8E5A-296B84963B8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D02705A-5F0B-4F92-A4F9-F14932E78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724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7317D-0433-41C9-8BC4-756724DD975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5C67D94B-81C8-4A49-B87E-846A2A9E6CDA}"/>
              </a:ext>
            </a:extLst>
          </p:cNvPr>
          <p:cNvGraphicFramePr>
            <a:graphicFrameLocks noGrp="1"/>
          </p:cNvGraphicFramePr>
          <p:nvPr>
            <p:ph type="chart" sz="quarter" idx="13"/>
            <p:extLst>
              <p:ext uri="{D42A27DB-BD31-4B8C-83A1-F6EECF244321}">
                <p14:modId xmlns:p14="http://schemas.microsoft.com/office/powerpoint/2010/main" val="284227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B93F39-CA48-4173-8A87-B9D2467C65E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05BED3B-B02E-4FD2-9E33-EBE88D04E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6725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7D76-5A07-443A-AE01-E89907C3E72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8C2106B-7D37-4170-99F7-508D4EBB6E30}"/>
              </a:ext>
            </a:extLst>
          </p:cNvPr>
          <p:cNvGraphicFramePr>
            <a:graphicFrameLocks noGrp="1"/>
          </p:cNvGraphicFramePr>
          <p:nvPr>
            <p:ph type="tbl" sz="quarter" idx="13"/>
            <p:extLst>
              <p:ext uri="{D42A27DB-BD31-4B8C-83A1-F6EECF244321}">
                <p14:modId xmlns:p14="http://schemas.microsoft.com/office/powerpoint/2010/main" val="37928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0453674"/>
                    </a:ext>
                  </a:extLst>
                </a:gridCol>
                <a:gridCol w="1152144">
                  <a:extLst>
                    <a:ext uri="{9D8B030D-6E8A-4147-A177-3AD203B41FA5}">
                      <a16:colId xmlns:a16="http://schemas.microsoft.com/office/drawing/2014/main" val="3602343072"/>
                    </a:ext>
                  </a:extLst>
                </a:gridCol>
                <a:gridCol w="1152144">
                  <a:extLst>
                    <a:ext uri="{9D8B030D-6E8A-4147-A177-3AD203B41FA5}">
                      <a16:colId xmlns:a16="http://schemas.microsoft.com/office/drawing/2014/main" val="1894536809"/>
                    </a:ext>
                  </a:extLst>
                </a:gridCol>
                <a:gridCol w="1152144">
                  <a:extLst>
                    <a:ext uri="{9D8B030D-6E8A-4147-A177-3AD203B41FA5}">
                      <a16:colId xmlns:a16="http://schemas.microsoft.com/office/drawing/2014/main" val="1798050694"/>
                    </a:ext>
                  </a:extLst>
                </a:gridCol>
                <a:gridCol w="1152144">
                  <a:extLst>
                    <a:ext uri="{9D8B030D-6E8A-4147-A177-3AD203B41FA5}">
                      <a16:colId xmlns:a16="http://schemas.microsoft.com/office/drawing/2014/main" val="1791526469"/>
                    </a:ext>
                  </a:extLst>
                </a:gridCol>
                <a:gridCol w="1152144">
                  <a:extLst>
                    <a:ext uri="{9D8B030D-6E8A-4147-A177-3AD203B41FA5}">
                      <a16:colId xmlns:a16="http://schemas.microsoft.com/office/drawing/2014/main" val="145775168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08623674"/>
                  </a:ext>
                </a:extLst>
              </a:tr>
              <a:tr h="370840">
                <a:tc>
                  <a:txBody>
                    <a:bodyPr/>
                    <a:lstStyle/>
                    <a:p>
                      <a:r>
                        <a:rPr lang="en-US" sz="1000" b="1"/>
                        <a:t>@FirstInsHI - 2026-04-07 16:34:00</a:t>
                      </a:r>
                      <a:r>
                        <a:rPr lang="en-US" sz="1000"/>
                        <a:t>
 NEW BLOG POST: FEMA is rolling out new flood maps for Oahu. If your property is considered high risk, your lender may require you to purchase flood insurance.
https://t.co/EN2jxs09lP</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872049215"/>
                  </a:ext>
                </a:extLst>
              </a:tr>
              <a:tr h="370840">
                <a:tc>
                  <a:txBody>
                    <a:bodyPr/>
                    <a:lstStyle/>
                    <a:p>
                      <a:r>
                        <a:rPr lang="en-US" sz="1000" b="1"/>
                        <a:t>@FirstInsHI - 2026-04-30 12:50:09</a:t>
                      </a:r>
                      <a:r>
                        <a:rPr lang="en-US" sz="1000"/>
                        <a:t>
 Earlier this month, we welcomed Rui K. (far left) to our Honolulu office from Japan. This is the first time we’ve had four Tokio Marine expats contributing their talents here at the same time.  We’re looking forward to getting to know Rui. Welcome to #TeamFICOH. https://t.co/1iw3C8TSsy</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0.0868 %</a:t>
                      </a:r>
                    </a:p>
                  </a:txBody>
                  <a:tcPr/>
                </a:tc>
                <a:extLst>
                  <a:ext uri="{0D108BD9-81ED-4DB2-BD59-A6C34878D82A}">
                    <a16:rowId xmlns:a16="http://schemas.microsoft.com/office/drawing/2014/main" val="3691693714"/>
                  </a:ext>
                </a:extLst>
              </a:tr>
              <a:tr h="370840">
                <a:tc>
                  <a:txBody>
                    <a:bodyPr/>
                    <a:lstStyle/>
                    <a:p>
                      <a:r>
                        <a:rPr lang="en-US" sz="1000" b="1"/>
                        <a:t>@FirstInsHI - 2026-04-02 16:29:11</a:t>
                      </a:r>
                      <a:r>
                        <a:rPr lang="en-US" sz="1000"/>
                        <a:t>
 We got our steps in, boosted our mood, and soaked up some Vitamin D as we teamed up with @American_Heart Hawaii to celebrate #NationalWalkingDay.☀️ https://t.co/tJfSu6FYhf</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07287251"/>
                  </a:ext>
                </a:extLst>
              </a:tr>
            </a:tbl>
          </a:graphicData>
        </a:graphic>
      </p:graphicFrame>
      <p:sp>
        <p:nvSpPr>
          <p:cNvPr id="4" name="Text Placeholder 3">
            <a:extLst>
              <a:ext uri="{FF2B5EF4-FFF2-40B4-BE49-F238E27FC236}">
                <a16:creationId xmlns:a16="http://schemas.microsoft.com/office/drawing/2014/main" id="{C6C0AE5D-07E8-483A-AD64-D91A64D2644C}"/>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247507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8E6F-884B-49D9-88EF-AFA7DE12EB3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96A1261-B4DF-4915-9918-EBF153E05A45}"/>
              </a:ext>
            </a:extLst>
          </p:cNvPr>
          <p:cNvGraphicFramePr>
            <a:graphicFrameLocks noGrp="1"/>
          </p:cNvGraphicFramePr>
          <p:nvPr>
            <p:ph type="tbl" sz="quarter" idx="13"/>
            <p:extLst>
              <p:ext uri="{D42A27DB-BD31-4B8C-83A1-F6EECF244321}">
                <p14:modId xmlns:p14="http://schemas.microsoft.com/office/powerpoint/2010/main" val="340644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16214638"/>
                    </a:ext>
                  </a:extLst>
                </a:gridCol>
                <a:gridCol w="576072">
                  <a:extLst>
                    <a:ext uri="{9D8B030D-6E8A-4147-A177-3AD203B41FA5}">
                      <a16:colId xmlns:a16="http://schemas.microsoft.com/office/drawing/2014/main" val="2441407508"/>
                    </a:ext>
                  </a:extLst>
                </a:gridCol>
                <a:gridCol w="576072">
                  <a:extLst>
                    <a:ext uri="{9D8B030D-6E8A-4147-A177-3AD203B41FA5}">
                      <a16:colId xmlns:a16="http://schemas.microsoft.com/office/drawing/2014/main" val="329720618"/>
                    </a:ext>
                  </a:extLst>
                </a:gridCol>
                <a:gridCol w="576072">
                  <a:extLst>
                    <a:ext uri="{9D8B030D-6E8A-4147-A177-3AD203B41FA5}">
                      <a16:colId xmlns:a16="http://schemas.microsoft.com/office/drawing/2014/main" val="1160551660"/>
                    </a:ext>
                  </a:extLst>
                </a:gridCol>
                <a:gridCol w="576072">
                  <a:extLst>
                    <a:ext uri="{9D8B030D-6E8A-4147-A177-3AD203B41FA5}">
                      <a16:colId xmlns:a16="http://schemas.microsoft.com/office/drawing/2014/main" val="2369632491"/>
                    </a:ext>
                  </a:extLst>
                </a:gridCol>
                <a:gridCol w="576072">
                  <a:extLst>
                    <a:ext uri="{9D8B030D-6E8A-4147-A177-3AD203B41FA5}">
                      <a16:colId xmlns:a16="http://schemas.microsoft.com/office/drawing/2014/main" val="95180597"/>
                    </a:ext>
                  </a:extLst>
                </a:gridCol>
                <a:gridCol w="576072">
                  <a:extLst>
                    <a:ext uri="{9D8B030D-6E8A-4147-A177-3AD203B41FA5}">
                      <a16:colId xmlns:a16="http://schemas.microsoft.com/office/drawing/2014/main" val="1297145286"/>
                    </a:ext>
                  </a:extLst>
                </a:gridCol>
                <a:gridCol w="576072">
                  <a:extLst>
                    <a:ext uri="{9D8B030D-6E8A-4147-A177-3AD203B41FA5}">
                      <a16:colId xmlns:a16="http://schemas.microsoft.com/office/drawing/2014/main" val="3685268383"/>
                    </a:ext>
                  </a:extLst>
                </a:gridCol>
                <a:gridCol w="576072">
                  <a:extLst>
                    <a:ext uri="{9D8B030D-6E8A-4147-A177-3AD203B41FA5}">
                      <a16:colId xmlns:a16="http://schemas.microsoft.com/office/drawing/2014/main" val="3847449439"/>
                    </a:ext>
                  </a:extLst>
                </a:gridCol>
                <a:gridCol w="576072">
                  <a:extLst>
                    <a:ext uri="{9D8B030D-6E8A-4147-A177-3AD203B41FA5}">
                      <a16:colId xmlns:a16="http://schemas.microsoft.com/office/drawing/2014/main" val="4179507777"/>
                    </a:ext>
                  </a:extLst>
                </a:gridCol>
                <a:gridCol w="576072">
                  <a:extLst>
                    <a:ext uri="{9D8B030D-6E8A-4147-A177-3AD203B41FA5}">
                      <a16:colId xmlns:a16="http://schemas.microsoft.com/office/drawing/2014/main" val="739017410"/>
                    </a:ext>
                  </a:extLst>
                </a:gridCol>
                <a:gridCol w="576072">
                  <a:extLst>
                    <a:ext uri="{9D8B030D-6E8A-4147-A177-3AD203B41FA5}">
                      <a16:colId xmlns:a16="http://schemas.microsoft.com/office/drawing/2014/main" val="1383951687"/>
                    </a:ext>
                  </a:extLst>
                </a:gridCol>
                <a:gridCol w="576072">
                  <a:extLst>
                    <a:ext uri="{9D8B030D-6E8A-4147-A177-3AD203B41FA5}">
                      <a16:colId xmlns:a16="http://schemas.microsoft.com/office/drawing/2014/main" val="136337853"/>
                    </a:ext>
                  </a:extLst>
                </a:gridCol>
                <a:gridCol w="576072">
                  <a:extLst>
                    <a:ext uri="{9D8B030D-6E8A-4147-A177-3AD203B41FA5}">
                      <a16:colId xmlns:a16="http://schemas.microsoft.com/office/drawing/2014/main" val="42899116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858052994"/>
                  </a:ext>
                </a:extLst>
              </a:tr>
              <a:tr h="370840">
                <a:tc>
                  <a:txBody>
                    <a:bodyPr/>
                    <a:lstStyle/>
                    <a:p>
                      <a:r>
                        <a:rPr lang="en-US" sz="1000"/>
                        <a:t>5173</a:t>
                      </a:r>
                    </a:p>
                  </a:txBody>
                  <a:tcPr/>
                </a:tc>
                <a:tc>
                  <a:txBody>
                    <a:bodyPr/>
                    <a:lstStyle/>
                    <a:p>
                      <a:r>
                        <a:rPr lang="en-US" sz="1000"/>
                        <a:t>14</a:t>
                      </a:r>
                    </a:p>
                  </a:txBody>
                  <a:tcPr/>
                </a:tc>
                <a:tc>
                  <a:txBody>
                    <a:bodyPr/>
                    <a:lstStyle/>
                    <a:p>
                      <a:r>
                        <a:rPr lang="en-US" sz="1000"/>
                        <a:t>11</a:t>
                      </a:r>
                    </a:p>
                  </a:txBody>
                  <a:tcPr/>
                </a:tc>
                <a:tc>
                  <a:txBody>
                    <a:bodyPr/>
                    <a:lstStyle/>
                    <a:p>
                      <a:r>
                        <a:rPr lang="en-US" sz="1000"/>
                        <a:t>351</a:t>
                      </a:r>
                    </a:p>
                  </a:txBody>
                  <a:tcPr/>
                </a:tc>
                <a:tc>
                  <a:txBody>
                    <a:bodyPr/>
                    <a:lstStyle/>
                    <a:p>
                      <a:r>
                        <a:rPr lang="en-US" sz="1000"/>
                        <a:t>31.909090909091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1268</a:t>
                      </a:r>
                    </a:p>
                  </a:txBody>
                  <a:tcPr/>
                </a:tc>
                <a:tc>
                  <a:txBody>
                    <a:bodyPr/>
                    <a:lstStyle/>
                    <a:p>
                      <a:r>
                        <a:rPr lang="en-US" sz="1000"/>
                        <a:t>115.27272727273</a:t>
                      </a:r>
                    </a:p>
                  </a:txBody>
                  <a:tcPr/>
                </a:tc>
                <a:tc>
                  <a:txBody>
                    <a:bodyPr/>
                    <a:lstStyle/>
                    <a:p>
                      <a:r>
                        <a:rPr lang="en-US" sz="1000"/>
                        <a:t>9466</a:t>
                      </a:r>
                    </a:p>
                  </a:txBody>
                  <a:tcPr/>
                </a:tc>
                <a:tc>
                  <a:txBody>
                    <a:bodyPr/>
                    <a:lstStyle/>
                    <a:p>
                      <a:r>
                        <a:rPr lang="en-US" sz="1000"/>
                        <a:t>860.54545454545</a:t>
                      </a:r>
                    </a:p>
                  </a:txBody>
                  <a:tcPr/>
                </a:tc>
                <a:tc>
                  <a:txBody>
                    <a:bodyPr/>
                    <a:lstStyle/>
                    <a:p>
                      <a:r>
                        <a:rPr lang="en-US" sz="1000"/>
                        <a:t>16.427349409728 %</a:t>
                      </a:r>
                    </a:p>
                  </a:txBody>
                  <a:tcPr/>
                </a:tc>
                <a:tc>
                  <a:txBody>
                    <a:bodyPr/>
                    <a:lstStyle/>
                    <a:p>
                      <a:r>
                        <a:rPr lang="en-US" sz="1000"/>
                        <a:t>407</a:t>
                      </a:r>
                    </a:p>
                  </a:txBody>
                  <a:tcPr/>
                </a:tc>
                <a:extLst>
                  <a:ext uri="{0D108BD9-81ED-4DB2-BD59-A6C34878D82A}">
                    <a16:rowId xmlns:a16="http://schemas.microsoft.com/office/drawing/2014/main" val="3774895957"/>
                  </a:ext>
                </a:extLst>
              </a:tr>
            </a:tbl>
          </a:graphicData>
        </a:graphic>
      </p:graphicFrame>
      <p:sp>
        <p:nvSpPr>
          <p:cNvPr id="4" name="Text Placeholder 3">
            <a:extLst>
              <a:ext uri="{FF2B5EF4-FFF2-40B4-BE49-F238E27FC236}">
                <a16:creationId xmlns:a16="http://schemas.microsoft.com/office/drawing/2014/main" id="{A05A76D2-604F-4050-873A-9419F1337350}"/>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806595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DBB09-4290-464E-9A14-2143B73E03E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8199E02-ADB5-45B2-8C86-3B79A9A380D3}"/>
              </a:ext>
            </a:extLst>
          </p:cNvPr>
          <p:cNvGraphicFramePr>
            <a:graphicFrameLocks noGrp="1"/>
          </p:cNvGraphicFramePr>
          <p:nvPr>
            <p:ph type="chart" sz="quarter" idx="13"/>
            <p:extLst>
              <p:ext uri="{D42A27DB-BD31-4B8C-83A1-F6EECF244321}">
                <p14:modId xmlns:p14="http://schemas.microsoft.com/office/powerpoint/2010/main" val="4033108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8BE48C-91F0-4666-B3E1-AE2704C370C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5E3FC65-1E8B-47EA-AB11-342609BE45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355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1B06-2857-40A5-BB19-4B1EFE2E130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40734AA-3E25-4384-B892-523FEBEA2E6C}"/>
              </a:ext>
            </a:extLst>
          </p:cNvPr>
          <p:cNvGraphicFramePr>
            <a:graphicFrameLocks noGrp="1"/>
          </p:cNvGraphicFramePr>
          <p:nvPr>
            <p:ph type="chart" sz="quarter" idx="13"/>
            <p:extLst>
              <p:ext uri="{D42A27DB-BD31-4B8C-83A1-F6EECF244321}">
                <p14:modId xmlns:p14="http://schemas.microsoft.com/office/powerpoint/2010/main" val="1235049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F93F3C-C8A1-4C58-A1A5-A4BD9014459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9DD526E-E171-41D2-A2A4-D13367BDC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109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DDCDB-32BC-46D7-A7B8-A229DC824D0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8A107E5-469F-44E8-9386-ABACA45E2349}"/>
              </a:ext>
            </a:extLst>
          </p:cNvPr>
          <p:cNvGraphicFramePr>
            <a:graphicFrameLocks noGrp="1"/>
          </p:cNvGraphicFramePr>
          <p:nvPr>
            <p:ph type="chart" sz="quarter" idx="13"/>
            <p:extLst>
              <p:ext uri="{D42A27DB-BD31-4B8C-83A1-F6EECF244321}">
                <p14:modId xmlns:p14="http://schemas.microsoft.com/office/powerpoint/2010/main" val="2079677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665CB-D834-4313-B27D-E3333B5A577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0D2F833-E4CC-4235-AD26-1726215167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832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9393-66D8-47B5-92D5-65ED3B5BCDAA}"/>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497FE356-7476-43A4-99A6-47D9BCA6412E}"/>
              </a:ext>
            </a:extLst>
          </p:cNvPr>
          <p:cNvGraphicFramePr>
            <a:graphicFrameLocks noGrp="1"/>
          </p:cNvGraphicFramePr>
          <p:nvPr>
            <p:ph type="chart" sz="quarter" idx="13"/>
            <p:extLst>
              <p:ext uri="{D42A27DB-BD31-4B8C-83A1-F6EECF244321}">
                <p14:modId xmlns:p14="http://schemas.microsoft.com/office/powerpoint/2010/main" val="294027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8DDFF-E490-46A3-8B40-8C319D371A7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137747A-F577-44C6-B78F-AFD572FBC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366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F417-1329-4888-9D2A-0594EA580518}"/>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299F7DF-BF57-4083-9294-200763DF631D}"/>
              </a:ext>
            </a:extLst>
          </p:cNvPr>
          <p:cNvGraphicFramePr>
            <a:graphicFrameLocks noGrp="1"/>
          </p:cNvGraphicFramePr>
          <p:nvPr>
            <p:ph type="tbl" sz="quarter" idx="13"/>
            <p:extLst>
              <p:ext uri="{D42A27DB-BD31-4B8C-83A1-F6EECF244321}">
                <p14:modId xmlns:p14="http://schemas.microsoft.com/office/powerpoint/2010/main" val="171347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35106013"/>
                    </a:ext>
                  </a:extLst>
                </a:gridCol>
                <a:gridCol w="905256">
                  <a:extLst>
                    <a:ext uri="{9D8B030D-6E8A-4147-A177-3AD203B41FA5}">
                      <a16:colId xmlns:a16="http://schemas.microsoft.com/office/drawing/2014/main" val="124791783"/>
                    </a:ext>
                  </a:extLst>
                </a:gridCol>
                <a:gridCol w="576072">
                  <a:extLst>
                    <a:ext uri="{9D8B030D-6E8A-4147-A177-3AD203B41FA5}">
                      <a16:colId xmlns:a16="http://schemas.microsoft.com/office/drawing/2014/main" val="2031223097"/>
                    </a:ext>
                  </a:extLst>
                </a:gridCol>
                <a:gridCol w="576072">
                  <a:extLst>
                    <a:ext uri="{9D8B030D-6E8A-4147-A177-3AD203B41FA5}">
                      <a16:colId xmlns:a16="http://schemas.microsoft.com/office/drawing/2014/main" val="543778637"/>
                    </a:ext>
                  </a:extLst>
                </a:gridCol>
                <a:gridCol w="576072">
                  <a:extLst>
                    <a:ext uri="{9D8B030D-6E8A-4147-A177-3AD203B41FA5}">
                      <a16:colId xmlns:a16="http://schemas.microsoft.com/office/drawing/2014/main" val="653910557"/>
                    </a:ext>
                  </a:extLst>
                </a:gridCol>
                <a:gridCol w="576072">
                  <a:extLst>
                    <a:ext uri="{9D8B030D-6E8A-4147-A177-3AD203B41FA5}">
                      <a16:colId xmlns:a16="http://schemas.microsoft.com/office/drawing/2014/main" val="1041635523"/>
                    </a:ext>
                  </a:extLst>
                </a:gridCol>
                <a:gridCol w="576072">
                  <a:extLst>
                    <a:ext uri="{9D8B030D-6E8A-4147-A177-3AD203B41FA5}">
                      <a16:colId xmlns:a16="http://schemas.microsoft.com/office/drawing/2014/main" val="2579896230"/>
                    </a:ext>
                  </a:extLst>
                </a:gridCol>
                <a:gridCol w="576072">
                  <a:extLst>
                    <a:ext uri="{9D8B030D-6E8A-4147-A177-3AD203B41FA5}">
                      <a16:colId xmlns:a16="http://schemas.microsoft.com/office/drawing/2014/main" val="2599797834"/>
                    </a:ext>
                  </a:extLst>
                </a:gridCol>
                <a:gridCol w="576072">
                  <a:extLst>
                    <a:ext uri="{9D8B030D-6E8A-4147-A177-3AD203B41FA5}">
                      <a16:colId xmlns:a16="http://schemas.microsoft.com/office/drawing/2014/main" val="3962812551"/>
                    </a:ext>
                  </a:extLst>
                </a:gridCol>
                <a:gridCol w="576072">
                  <a:extLst>
                    <a:ext uri="{9D8B030D-6E8A-4147-A177-3AD203B41FA5}">
                      <a16:colId xmlns:a16="http://schemas.microsoft.com/office/drawing/2014/main" val="3218538561"/>
                    </a:ext>
                  </a:extLst>
                </a:gridCol>
                <a:gridCol w="576072">
                  <a:extLst>
                    <a:ext uri="{9D8B030D-6E8A-4147-A177-3AD203B41FA5}">
                      <a16:colId xmlns:a16="http://schemas.microsoft.com/office/drawing/2014/main" val="76252539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71174270"/>
                  </a:ext>
                </a:extLst>
              </a:tr>
              <a:tr h="370840">
                <a:tc>
                  <a:txBody>
                    <a:bodyPr/>
                    <a:lstStyle/>
                    <a:p>
                      <a:r>
                        <a:rPr lang="en-US" sz="1000"/>
                        <a:t>04/24/2026 14:14:59</a:t>
                      </a:r>
                    </a:p>
                  </a:txBody>
                  <a:tcPr/>
                </a:tc>
                <a:tc>
                  <a:txBody>
                    <a:bodyPr/>
                    <a:lstStyle/>
                    <a:p>
                      <a:r>
                        <a:rPr lang="en-US" sz="1000"/>
                        <a:t>04/24/2026 14:14:59</a:t>
                      </a:r>
                    </a:p>
                  </a:txBody>
                  <a:tcPr/>
                </a:tc>
                <a:tc>
                  <a:txBody>
                    <a:bodyPr/>
                    <a:lstStyle/>
                    <a:p>
                      <a:r>
                        <a:rPr lang="en-US" sz="1000"/>
                        <a:t>Image</a:t>
                      </a:r>
                    </a:p>
                  </a:txBody>
                  <a:tcPr/>
                </a:tc>
                <a:tc>
                  <a:txBody>
                    <a:bodyPr/>
                    <a:lstStyle/>
                    <a:p>
                      <a:r>
                        <a:rPr lang="en-US" sz="1000"/>
                        <a:t>51</a:t>
                      </a:r>
                    </a:p>
                  </a:txBody>
                  <a:tcPr/>
                </a:tc>
                <a:tc>
                  <a:txBody>
                    <a:bodyPr/>
                    <a:lstStyle/>
                    <a:p>
                      <a:r>
                        <a:rPr lang="en-US" sz="1000"/>
                        <a:t>2</a:t>
                      </a:r>
                    </a:p>
                  </a:txBody>
                  <a:tcPr/>
                </a:tc>
                <a:tc>
                  <a:txBody>
                    <a:bodyPr/>
                    <a:lstStyle/>
                    <a:p>
                      <a:r>
                        <a:rPr lang="en-US" sz="1000"/>
                        <a:t>0</a:t>
                      </a:r>
                    </a:p>
                  </a:txBody>
                  <a:tcPr/>
                </a:tc>
                <a:tc>
                  <a:txBody>
                    <a:bodyPr/>
                    <a:lstStyle/>
                    <a:p>
                      <a:r>
                        <a:rPr lang="en-US" sz="1000"/>
                        <a:t>116</a:t>
                      </a:r>
                    </a:p>
                  </a:txBody>
                  <a:tcPr/>
                </a:tc>
                <a:tc>
                  <a:txBody>
                    <a:bodyPr/>
                    <a:lstStyle/>
                    <a:p>
                      <a:r>
                        <a:rPr lang="en-US" sz="1000"/>
                        <a:t>10.92 %</a:t>
                      </a:r>
                    </a:p>
                  </a:txBody>
                  <a:tcPr/>
                </a:tc>
                <a:tc>
                  <a:txBody>
                    <a:bodyPr/>
                    <a:lstStyle/>
                    <a:p>
                      <a:r>
                        <a:rPr lang="en-US" sz="1000"/>
                        <a:t>1547</a:t>
                      </a:r>
                    </a:p>
                  </a:txBody>
                  <a:tcPr/>
                </a:tc>
                <a:tc>
                  <a:txBody>
                    <a:bodyPr/>
                    <a:lstStyle/>
                    <a:p>
                      <a:r>
                        <a:rPr lang="en-US" sz="1000"/>
                        <a:t>989</a:t>
                      </a:r>
                    </a:p>
                  </a:txBody>
                  <a:tcPr/>
                </a:tc>
                <a:tc>
                  <a:txBody>
                    <a:bodyPr/>
                    <a:lstStyle/>
                    <a:p>
                      <a:r>
                        <a:rPr lang="en-US" sz="1000"/>
                        <a:t>n/a</a:t>
                      </a:r>
                    </a:p>
                  </a:txBody>
                  <a:tcPr/>
                </a:tc>
                <a:extLst>
                  <a:ext uri="{0D108BD9-81ED-4DB2-BD59-A6C34878D82A}">
                    <a16:rowId xmlns:a16="http://schemas.microsoft.com/office/drawing/2014/main" val="932997045"/>
                  </a:ext>
                </a:extLst>
              </a:tr>
              <a:tr h="370840">
                <a:tc>
                  <a:txBody>
                    <a:bodyPr/>
                    <a:lstStyle/>
                    <a:p>
                      <a:r>
                        <a:rPr lang="en-US" sz="1000"/>
                        <a:t>04/28/2026 14:45:46</a:t>
                      </a:r>
                    </a:p>
                  </a:txBody>
                  <a:tcPr/>
                </a:tc>
                <a:tc>
                  <a:txBody>
                    <a:bodyPr/>
                    <a:lstStyle/>
                    <a:p>
                      <a:r>
                        <a:rPr lang="en-US" sz="1000"/>
                        <a:t>04/28/2026 14:45:46</a:t>
                      </a:r>
                    </a:p>
                  </a:txBody>
                  <a:tcPr/>
                </a:tc>
                <a:tc>
                  <a:txBody>
                    <a:bodyPr/>
                    <a:lstStyle/>
                    <a:p>
                      <a:r>
                        <a:rPr lang="en-US" sz="1000"/>
                        <a:t>Gallery</a:t>
                      </a:r>
                    </a:p>
                  </a:txBody>
                  <a:tcPr/>
                </a:tc>
                <a:tc>
                  <a:txBody>
                    <a:bodyPr/>
                    <a:lstStyle/>
                    <a:p>
                      <a:r>
                        <a:rPr lang="en-US" sz="1000"/>
                        <a:t>47</a:t>
                      </a:r>
                    </a:p>
                  </a:txBody>
                  <a:tcPr/>
                </a:tc>
                <a:tc>
                  <a:txBody>
                    <a:bodyPr/>
                    <a:lstStyle/>
                    <a:p>
                      <a:r>
                        <a:rPr lang="en-US" sz="1000"/>
                        <a:t>1</a:t>
                      </a:r>
                    </a:p>
                  </a:txBody>
                  <a:tcPr/>
                </a:tc>
                <a:tc>
                  <a:txBody>
                    <a:bodyPr/>
                    <a:lstStyle/>
                    <a:p>
                      <a:r>
                        <a:rPr lang="en-US" sz="1000"/>
                        <a:t>0</a:t>
                      </a:r>
                    </a:p>
                  </a:txBody>
                  <a:tcPr/>
                </a:tc>
                <a:tc>
                  <a:txBody>
                    <a:bodyPr/>
                    <a:lstStyle/>
                    <a:p>
                      <a:r>
                        <a:rPr lang="en-US" sz="1000"/>
                        <a:t>366</a:t>
                      </a:r>
                    </a:p>
                  </a:txBody>
                  <a:tcPr/>
                </a:tc>
                <a:tc>
                  <a:txBody>
                    <a:bodyPr/>
                    <a:lstStyle/>
                    <a:p>
                      <a:r>
                        <a:rPr lang="en-US" sz="1000"/>
                        <a:t>36.9 %</a:t>
                      </a:r>
                    </a:p>
                  </a:txBody>
                  <a:tcPr/>
                </a:tc>
                <a:tc>
                  <a:txBody>
                    <a:bodyPr/>
                    <a:lstStyle/>
                    <a:p>
                      <a:r>
                        <a:rPr lang="en-US" sz="1000"/>
                        <a:t>1122</a:t>
                      </a:r>
                    </a:p>
                  </a:txBody>
                  <a:tcPr/>
                </a:tc>
                <a:tc>
                  <a:txBody>
                    <a:bodyPr/>
                    <a:lstStyle/>
                    <a:p>
                      <a:r>
                        <a:rPr lang="en-US" sz="1000"/>
                        <a:t>682</a:t>
                      </a:r>
                    </a:p>
                  </a:txBody>
                  <a:tcPr/>
                </a:tc>
                <a:tc>
                  <a:txBody>
                    <a:bodyPr/>
                    <a:lstStyle/>
                    <a:p>
                      <a:r>
                        <a:rPr lang="en-US" sz="1000"/>
                        <a:t>n/a</a:t>
                      </a:r>
                    </a:p>
                  </a:txBody>
                  <a:tcPr/>
                </a:tc>
                <a:extLst>
                  <a:ext uri="{0D108BD9-81ED-4DB2-BD59-A6C34878D82A}">
                    <a16:rowId xmlns:a16="http://schemas.microsoft.com/office/drawing/2014/main" val="3138974306"/>
                  </a:ext>
                </a:extLst>
              </a:tr>
              <a:tr h="370840">
                <a:tc>
                  <a:txBody>
                    <a:bodyPr/>
                    <a:lstStyle/>
                    <a:p>
                      <a:r>
                        <a:rPr lang="en-US" sz="1000"/>
                        <a:t>04/09/2026 12:25:58</a:t>
                      </a:r>
                    </a:p>
                  </a:txBody>
                  <a:tcPr/>
                </a:tc>
                <a:tc>
                  <a:txBody>
                    <a:bodyPr/>
                    <a:lstStyle/>
                    <a:p>
                      <a:r>
                        <a:rPr lang="en-US" sz="1000"/>
                        <a:t>04/09/2026 12:25:58</a:t>
                      </a:r>
                    </a:p>
                  </a:txBody>
                  <a:tcPr/>
                </a:tc>
                <a:tc>
                  <a:txBody>
                    <a:bodyPr/>
                    <a:lstStyle/>
                    <a:p>
                      <a:r>
                        <a:rPr lang="en-US" sz="1000"/>
                        <a:t>Gallery</a:t>
                      </a:r>
                    </a:p>
                  </a:txBody>
                  <a:tcPr/>
                </a:tc>
                <a:tc>
                  <a:txBody>
                    <a:bodyPr/>
                    <a:lstStyle/>
                    <a:p>
                      <a:r>
                        <a:rPr lang="en-US" sz="1000"/>
                        <a:t>41</a:t>
                      </a:r>
                    </a:p>
                  </a:txBody>
                  <a:tcPr/>
                </a:tc>
                <a:tc>
                  <a:txBody>
                    <a:bodyPr/>
                    <a:lstStyle/>
                    <a:p>
                      <a:r>
                        <a:rPr lang="en-US" sz="1000"/>
                        <a:t>2</a:t>
                      </a:r>
                    </a:p>
                  </a:txBody>
                  <a:tcPr/>
                </a:tc>
                <a:tc>
                  <a:txBody>
                    <a:bodyPr/>
                    <a:lstStyle/>
                    <a:p>
                      <a:r>
                        <a:rPr lang="en-US" sz="1000"/>
                        <a:t>0</a:t>
                      </a:r>
                    </a:p>
                  </a:txBody>
                  <a:tcPr/>
                </a:tc>
                <a:tc>
                  <a:txBody>
                    <a:bodyPr/>
                    <a:lstStyle/>
                    <a:p>
                      <a:r>
                        <a:rPr lang="en-US" sz="1000"/>
                        <a:t>253</a:t>
                      </a:r>
                    </a:p>
                  </a:txBody>
                  <a:tcPr/>
                </a:tc>
                <a:tc>
                  <a:txBody>
                    <a:bodyPr/>
                    <a:lstStyle/>
                    <a:p>
                      <a:r>
                        <a:rPr lang="en-US" sz="1000"/>
                        <a:t>25.15 %</a:t>
                      </a:r>
                    </a:p>
                  </a:txBody>
                  <a:tcPr/>
                </a:tc>
                <a:tc>
                  <a:txBody>
                    <a:bodyPr/>
                    <a:lstStyle/>
                    <a:p>
                      <a:r>
                        <a:rPr lang="en-US" sz="1000"/>
                        <a:t>1177</a:t>
                      </a:r>
                    </a:p>
                  </a:txBody>
                  <a:tcPr/>
                </a:tc>
                <a:tc>
                  <a:txBody>
                    <a:bodyPr/>
                    <a:lstStyle/>
                    <a:p>
                      <a:r>
                        <a:rPr lang="en-US" sz="1000"/>
                        <a:t>596</a:t>
                      </a:r>
                    </a:p>
                  </a:txBody>
                  <a:tcPr/>
                </a:tc>
                <a:tc>
                  <a:txBody>
                    <a:bodyPr/>
                    <a:lstStyle/>
                    <a:p>
                      <a:r>
                        <a:rPr lang="en-US" sz="1000"/>
                        <a:t>n/a</a:t>
                      </a:r>
                    </a:p>
                  </a:txBody>
                  <a:tcPr/>
                </a:tc>
                <a:extLst>
                  <a:ext uri="{0D108BD9-81ED-4DB2-BD59-A6C34878D82A}">
                    <a16:rowId xmlns:a16="http://schemas.microsoft.com/office/drawing/2014/main" val="4015596487"/>
                  </a:ext>
                </a:extLst>
              </a:tr>
            </a:tbl>
          </a:graphicData>
        </a:graphic>
      </p:graphicFrame>
      <p:sp>
        <p:nvSpPr>
          <p:cNvPr id="4" name="Text Placeholder 3">
            <a:extLst>
              <a:ext uri="{FF2B5EF4-FFF2-40B4-BE49-F238E27FC236}">
                <a16:creationId xmlns:a16="http://schemas.microsoft.com/office/drawing/2014/main" id="{578D6FAC-801F-49A4-BC4D-7632AFE3A1C6}"/>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617487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7438B-EC84-45A2-838A-78A999FAED2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CAFE78F-E7A5-449A-BF76-15C3B3E52201}"/>
              </a:ext>
            </a:extLst>
          </p:cNvPr>
          <p:cNvGraphicFramePr>
            <a:graphicFrameLocks noGrp="1"/>
          </p:cNvGraphicFramePr>
          <p:nvPr>
            <p:ph type="tbl" sz="quarter" idx="13"/>
            <p:extLst>
              <p:ext uri="{D42A27DB-BD31-4B8C-83A1-F6EECF244321}">
                <p14:modId xmlns:p14="http://schemas.microsoft.com/office/powerpoint/2010/main" val="773581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6665876"/>
                    </a:ext>
                  </a:extLst>
                </a:gridCol>
                <a:gridCol w="658368">
                  <a:extLst>
                    <a:ext uri="{9D8B030D-6E8A-4147-A177-3AD203B41FA5}">
                      <a16:colId xmlns:a16="http://schemas.microsoft.com/office/drawing/2014/main" val="3161978954"/>
                    </a:ext>
                  </a:extLst>
                </a:gridCol>
                <a:gridCol w="658368">
                  <a:extLst>
                    <a:ext uri="{9D8B030D-6E8A-4147-A177-3AD203B41FA5}">
                      <a16:colId xmlns:a16="http://schemas.microsoft.com/office/drawing/2014/main" val="1450177869"/>
                    </a:ext>
                  </a:extLst>
                </a:gridCol>
                <a:gridCol w="658368">
                  <a:extLst>
                    <a:ext uri="{9D8B030D-6E8A-4147-A177-3AD203B41FA5}">
                      <a16:colId xmlns:a16="http://schemas.microsoft.com/office/drawing/2014/main" val="617273889"/>
                    </a:ext>
                  </a:extLst>
                </a:gridCol>
                <a:gridCol w="658368">
                  <a:extLst>
                    <a:ext uri="{9D8B030D-6E8A-4147-A177-3AD203B41FA5}">
                      <a16:colId xmlns:a16="http://schemas.microsoft.com/office/drawing/2014/main" val="1684093104"/>
                    </a:ext>
                  </a:extLst>
                </a:gridCol>
                <a:gridCol w="658368">
                  <a:extLst>
                    <a:ext uri="{9D8B030D-6E8A-4147-A177-3AD203B41FA5}">
                      <a16:colId xmlns:a16="http://schemas.microsoft.com/office/drawing/2014/main" val="360105851"/>
                    </a:ext>
                  </a:extLst>
                </a:gridCol>
                <a:gridCol w="658368">
                  <a:extLst>
                    <a:ext uri="{9D8B030D-6E8A-4147-A177-3AD203B41FA5}">
                      <a16:colId xmlns:a16="http://schemas.microsoft.com/office/drawing/2014/main" val="3842965550"/>
                    </a:ext>
                  </a:extLst>
                </a:gridCol>
                <a:gridCol w="658368">
                  <a:extLst>
                    <a:ext uri="{9D8B030D-6E8A-4147-A177-3AD203B41FA5}">
                      <a16:colId xmlns:a16="http://schemas.microsoft.com/office/drawing/2014/main" val="2466659647"/>
                    </a:ext>
                  </a:extLst>
                </a:gridCol>
                <a:gridCol w="658368">
                  <a:extLst>
                    <a:ext uri="{9D8B030D-6E8A-4147-A177-3AD203B41FA5}">
                      <a16:colId xmlns:a16="http://schemas.microsoft.com/office/drawing/2014/main" val="2016122474"/>
                    </a:ext>
                  </a:extLst>
                </a:gridCol>
                <a:gridCol w="658368">
                  <a:extLst>
                    <a:ext uri="{9D8B030D-6E8A-4147-A177-3AD203B41FA5}">
                      <a16:colId xmlns:a16="http://schemas.microsoft.com/office/drawing/2014/main" val="18537343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777631448"/>
                  </a:ext>
                </a:extLst>
              </a:tr>
              <a:tr h="370840">
                <a:tc>
                  <a:txBody>
                    <a:bodyPr/>
                    <a:lstStyle/>
                    <a:p>
                      <a:r>
                        <a:rPr lang="en-US" sz="1000"/>
                        <a:t>firstinshi</a:t>
                      </a:r>
                    </a:p>
                  </a:txBody>
                  <a:tcPr/>
                </a:tc>
                <a:tc>
                  <a:txBody>
                    <a:bodyPr/>
                    <a:lstStyle/>
                    <a:p>
                      <a:r>
                        <a:rPr lang="en-US" sz="1000"/>
                        <a:t>3025</a:t>
                      </a:r>
                    </a:p>
                  </a:txBody>
                  <a:tcPr/>
                </a:tc>
                <a:tc>
                  <a:txBody>
                    <a:bodyPr/>
                    <a:lstStyle/>
                    <a:p>
                      <a:r>
                        <a:rPr lang="en-US" sz="1000"/>
                        <a:t>18</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255</a:t>
                      </a:r>
                    </a:p>
                  </a:txBody>
                  <a:tcPr/>
                </a:tc>
                <a:tc>
                  <a:txBody>
                    <a:bodyPr/>
                    <a:lstStyle/>
                    <a:p>
                      <a:r>
                        <a:rPr lang="en-US" sz="1000"/>
                        <a:t>49</a:t>
                      </a:r>
                    </a:p>
                  </a:txBody>
                  <a:tcPr/>
                </a:tc>
                <a:extLst>
                  <a:ext uri="{0D108BD9-81ED-4DB2-BD59-A6C34878D82A}">
                    <a16:rowId xmlns:a16="http://schemas.microsoft.com/office/drawing/2014/main" val="2707198804"/>
                  </a:ext>
                </a:extLst>
              </a:tr>
            </a:tbl>
          </a:graphicData>
        </a:graphic>
      </p:graphicFrame>
      <p:sp>
        <p:nvSpPr>
          <p:cNvPr id="4" name="Text Placeholder 3">
            <a:extLst>
              <a:ext uri="{FF2B5EF4-FFF2-40B4-BE49-F238E27FC236}">
                <a16:creationId xmlns:a16="http://schemas.microsoft.com/office/drawing/2014/main" id="{8447456F-212A-4234-AD80-0E6622B0EACF}"/>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663130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2FB3-42CC-4EB1-A354-D1106544AD0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70D7739-2F04-4155-8514-7904EDBCD7E1}"/>
              </a:ext>
            </a:extLst>
          </p:cNvPr>
          <p:cNvGraphicFramePr>
            <a:graphicFrameLocks noGrp="1"/>
          </p:cNvGraphicFramePr>
          <p:nvPr>
            <p:ph type="chart" sz="quarter" idx="13"/>
            <p:extLst>
              <p:ext uri="{D42A27DB-BD31-4B8C-83A1-F6EECF244321}">
                <p14:modId xmlns:p14="http://schemas.microsoft.com/office/powerpoint/2010/main" val="400921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2C755-948E-4ED3-981B-21B1898448A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138CB6C-FCEC-4391-8B0C-8362BB764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173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63F55-F417-46D3-892A-C3252F59B34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759E934-04D4-4A86-81D9-BAD86835A2E2}"/>
              </a:ext>
            </a:extLst>
          </p:cNvPr>
          <p:cNvGraphicFramePr>
            <a:graphicFrameLocks noGrp="1"/>
          </p:cNvGraphicFramePr>
          <p:nvPr>
            <p:ph type="chart" sz="quarter" idx="13"/>
            <p:extLst>
              <p:ext uri="{D42A27DB-BD31-4B8C-83A1-F6EECF244321}">
                <p14:modId xmlns:p14="http://schemas.microsoft.com/office/powerpoint/2010/main" val="2542471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3D5A2-678A-40AD-BF05-ED580EBD919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8C8F6FD-CBE5-4A40-8079-5BFAB0717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394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0E9C-7E5F-4F7E-9FFD-8CB4DD5E39C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4AF4CA7-0D76-49D7-B79B-A6603A4EEEE5}"/>
              </a:ext>
            </a:extLst>
          </p:cNvPr>
          <p:cNvGraphicFramePr>
            <a:graphicFrameLocks noGrp="1"/>
          </p:cNvGraphicFramePr>
          <p:nvPr>
            <p:ph type="chart" sz="quarter" idx="13"/>
            <p:extLst>
              <p:ext uri="{D42A27DB-BD31-4B8C-83A1-F6EECF244321}">
                <p14:modId xmlns:p14="http://schemas.microsoft.com/office/powerpoint/2010/main" val="796197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F2B064-AE07-4D23-9745-568D044E9B4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2F3ED73-696F-4D51-8842-DD10C9B09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62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34022-8AB9-41B3-84F6-AEB37E0AE908}"/>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C3BDED04-03F8-4608-B39A-BE64054DAC87}"/>
              </a:ext>
            </a:extLst>
          </p:cNvPr>
          <p:cNvGraphicFramePr>
            <a:graphicFrameLocks noGrp="1"/>
          </p:cNvGraphicFramePr>
          <p:nvPr>
            <p:ph type="chart" sz="quarter" idx="13"/>
            <p:extLst>
              <p:ext uri="{D42A27DB-BD31-4B8C-83A1-F6EECF244321}">
                <p14:modId xmlns:p14="http://schemas.microsoft.com/office/powerpoint/2010/main" val="494544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FF66D5-82B1-4013-A0CA-4D07182DF4E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C48CB49-09A4-403F-8E29-24F563865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515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E25A8-FBF9-4852-8E50-B3CF2694B0E1}"/>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CDDC1A8B-331D-4E49-8A9A-971F0BADE966}"/>
              </a:ext>
            </a:extLst>
          </p:cNvPr>
          <p:cNvGraphicFramePr>
            <a:graphicFrameLocks noGrp="1"/>
          </p:cNvGraphicFramePr>
          <p:nvPr>
            <p:ph type="chart" sz="quarter" idx="13"/>
            <p:extLst>
              <p:ext uri="{D42A27DB-BD31-4B8C-83A1-F6EECF244321}">
                <p14:modId xmlns:p14="http://schemas.microsoft.com/office/powerpoint/2010/main" val="679094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12493-DB58-4FE9-8EDE-E080FD0925C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F70939A-228F-4F5E-9E6E-F6D736CEC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659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CDEB9-C04C-46F9-B315-DB3D3BDCECE2}"/>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E4920AA1-17B6-4A70-AEDD-541A737D1AD5}"/>
              </a:ext>
            </a:extLst>
          </p:cNvPr>
          <p:cNvGraphicFramePr>
            <a:graphicFrameLocks noGrp="1"/>
          </p:cNvGraphicFramePr>
          <p:nvPr>
            <p:ph type="tbl" sz="quarter" idx="13"/>
            <p:extLst>
              <p:ext uri="{D42A27DB-BD31-4B8C-83A1-F6EECF244321}">
                <p14:modId xmlns:p14="http://schemas.microsoft.com/office/powerpoint/2010/main" val="82993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972687"/>
                    </a:ext>
                  </a:extLst>
                </a:gridCol>
                <a:gridCol w="822960">
                  <a:extLst>
                    <a:ext uri="{9D8B030D-6E8A-4147-A177-3AD203B41FA5}">
                      <a16:colId xmlns:a16="http://schemas.microsoft.com/office/drawing/2014/main" val="2330786036"/>
                    </a:ext>
                  </a:extLst>
                </a:gridCol>
                <a:gridCol w="411480">
                  <a:extLst>
                    <a:ext uri="{9D8B030D-6E8A-4147-A177-3AD203B41FA5}">
                      <a16:colId xmlns:a16="http://schemas.microsoft.com/office/drawing/2014/main" val="2978593075"/>
                    </a:ext>
                  </a:extLst>
                </a:gridCol>
                <a:gridCol w="411480">
                  <a:extLst>
                    <a:ext uri="{9D8B030D-6E8A-4147-A177-3AD203B41FA5}">
                      <a16:colId xmlns:a16="http://schemas.microsoft.com/office/drawing/2014/main" val="1317184519"/>
                    </a:ext>
                  </a:extLst>
                </a:gridCol>
                <a:gridCol w="411480">
                  <a:extLst>
                    <a:ext uri="{9D8B030D-6E8A-4147-A177-3AD203B41FA5}">
                      <a16:colId xmlns:a16="http://schemas.microsoft.com/office/drawing/2014/main" val="3187423485"/>
                    </a:ext>
                  </a:extLst>
                </a:gridCol>
                <a:gridCol w="411480">
                  <a:extLst>
                    <a:ext uri="{9D8B030D-6E8A-4147-A177-3AD203B41FA5}">
                      <a16:colId xmlns:a16="http://schemas.microsoft.com/office/drawing/2014/main" val="2474273311"/>
                    </a:ext>
                  </a:extLst>
                </a:gridCol>
                <a:gridCol w="411480">
                  <a:extLst>
                    <a:ext uri="{9D8B030D-6E8A-4147-A177-3AD203B41FA5}">
                      <a16:colId xmlns:a16="http://schemas.microsoft.com/office/drawing/2014/main" val="1134773990"/>
                    </a:ext>
                  </a:extLst>
                </a:gridCol>
                <a:gridCol w="411480">
                  <a:extLst>
                    <a:ext uri="{9D8B030D-6E8A-4147-A177-3AD203B41FA5}">
                      <a16:colId xmlns:a16="http://schemas.microsoft.com/office/drawing/2014/main" val="2327158834"/>
                    </a:ext>
                  </a:extLst>
                </a:gridCol>
                <a:gridCol w="411480">
                  <a:extLst>
                    <a:ext uri="{9D8B030D-6E8A-4147-A177-3AD203B41FA5}">
                      <a16:colId xmlns:a16="http://schemas.microsoft.com/office/drawing/2014/main" val="3983428075"/>
                    </a:ext>
                  </a:extLst>
                </a:gridCol>
                <a:gridCol w="411480">
                  <a:extLst>
                    <a:ext uri="{9D8B030D-6E8A-4147-A177-3AD203B41FA5}">
                      <a16:colId xmlns:a16="http://schemas.microsoft.com/office/drawing/2014/main" val="2698318598"/>
                    </a:ext>
                  </a:extLst>
                </a:gridCol>
                <a:gridCol w="411480">
                  <a:extLst>
                    <a:ext uri="{9D8B030D-6E8A-4147-A177-3AD203B41FA5}">
                      <a16:colId xmlns:a16="http://schemas.microsoft.com/office/drawing/2014/main" val="3649298406"/>
                    </a:ext>
                  </a:extLst>
                </a:gridCol>
                <a:gridCol w="411480">
                  <a:extLst>
                    <a:ext uri="{9D8B030D-6E8A-4147-A177-3AD203B41FA5}">
                      <a16:colId xmlns:a16="http://schemas.microsoft.com/office/drawing/2014/main" val="1703804914"/>
                    </a:ext>
                  </a:extLst>
                </a:gridCol>
                <a:gridCol w="411480">
                  <a:extLst>
                    <a:ext uri="{9D8B030D-6E8A-4147-A177-3AD203B41FA5}">
                      <a16:colId xmlns:a16="http://schemas.microsoft.com/office/drawing/2014/main" val="1699443027"/>
                    </a:ext>
                  </a:extLst>
                </a:gridCol>
                <a:gridCol w="411480">
                  <a:extLst>
                    <a:ext uri="{9D8B030D-6E8A-4147-A177-3AD203B41FA5}">
                      <a16:colId xmlns:a16="http://schemas.microsoft.com/office/drawing/2014/main" val="1697845466"/>
                    </a:ext>
                  </a:extLst>
                </a:gridCol>
                <a:gridCol w="411480">
                  <a:extLst>
                    <a:ext uri="{9D8B030D-6E8A-4147-A177-3AD203B41FA5}">
                      <a16:colId xmlns:a16="http://schemas.microsoft.com/office/drawing/2014/main" val="3787954563"/>
                    </a:ext>
                  </a:extLst>
                </a:gridCol>
                <a:gridCol w="411480">
                  <a:extLst>
                    <a:ext uri="{9D8B030D-6E8A-4147-A177-3AD203B41FA5}">
                      <a16:colId xmlns:a16="http://schemas.microsoft.com/office/drawing/2014/main" val="218999057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349097513"/>
                  </a:ext>
                </a:extLst>
              </a:tr>
              <a:tr h="370840">
                <a:tc>
                  <a:txBody>
                    <a:bodyPr/>
                    <a:lstStyle/>
                    <a:p>
                      <a:r>
                        <a:rPr lang="en-US" sz="1000"/>
                        <a:t>04/01/2026 13:46:35</a:t>
                      </a:r>
                    </a:p>
                  </a:txBody>
                  <a:tcPr/>
                </a:tc>
                <a:tc>
                  <a:txBody>
                    <a:bodyPr/>
                    <a:lstStyle/>
                    <a:p>
                      <a:r>
                        <a:rPr lang="en-US" sz="1000"/>
                        <a:t>04/01/2026 13:46:35</a:t>
                      </a:r>
                    </a:p>
                  </a:txBody>
                  <a:tcPr/>
                </a:tc>
                <a:tc>
                  <a:txBody>
                    <a:bodyPr/>
                    <a:lstStyle/>
                    <a:p>
                      <a:r>
                        <a:rPr lang="en-US" sz="1000"/>
                        <a:t>Carousel</a:t>
                      </a:r>
                    </a:p>
                  </a:txBody>
                  <a:tcPr/>
                </a:tc>
                <a:tc>
                  <a:txBody>
                    <a:bodyPr/>
                    <a:lstStyle/>
                    <a:p>
                      <a:r>
                        <a:rPr lang="en-US" sz="1000"/>
                        <a:t>631</a:t>
                      </a:r>
                    </a:p>
                  </a:txBody>
                  <a:tcPr/>
                </a:tc>
                <a:tc>
                  <a:txBody>
                    <a:bodyPr/>
                    <a:lstStyle/>
                    <a:p>
                      <a:r>
                        <a:rPr lang="en-US" sz="1000"/>
                        <a:t>41</a:t>
                      </a:r>
                    </a:p>
                  </a:txBody>
                  <a:tcPr/>
                </a:tc>
                <a:tc>
                  <a:txBody>
                    <a:bodyPr/>
                    <a:lstStyle/>
                    <a:p>
                      <a:r>
                        <a:rPr lang="en-US" sz="1000"/>
                        <a:t>46</a:t>
                      </a:r>
                    </a:p>
                  </a:txBody>
                  <a:tcPr/>
                </a:tc>
                <a:tc>
                  <a:txBody>
                    <a:bodyPr/>
                    <a:lstStyle/>
                    <a:p>
                      <a:r>
                        <a:rPr lang="en-US" sz="1000"/>
                        <a:t>1</a:t>
                      </a:r>
                    </a:p>
                  </a:txBody>
                  <a:tcPr/>
                </a:tc>
                <a:tc>
                  <a:txBody>
                    <a:bodyPr/>
                    <a:lstStyle/>
                    <a:p>
                      <a:r>
                        <a:rPr lang="en-US" sz="1000"/>
                        <a:t>4</a:t>
                      </a:r>
                    </a:p>
                  </a:txBody>
                  <a:tcPr/>
                </a:tc>
                <a:tc>
                  <a:txBody>
                    <a:bodyPr/>
                    <a:lstStyle/>
                    <a:p>
                      <a:r>
                        <a:rPr lang="en-US" sz="1000"/>
                        <a:t>92</a:t>
                      </a:r>
                    </a:p>
                  </a:txBody>
                  <a:tcPr/>
                </a:tc>
                <a:tc>
                  <a:txBody>
                    <a:bodyPr/>
                    <a:lstStyle/>
                    <a:p>
                      <a:r>
                        <a:rPr lang="en-US" sz="1000"/>
                        <a:t>14.58 %</a:t>
                      </a:r>
                    </a:p>
                  </a:txBody>
                  <a:tcPr/>
                </a:tc>
                <a:tc>
                  <a:txBody>
                    <a:bodyPr/>
                    <a:lstStyle/>
                    <a:p>
                      <a:r>
                        <a:rPr lang="en-US" sz="1000"/>
                        <a:t>238</a:t>
                      </a:r>
                    </a:p>
                  </a:txBody>
                  <a:tcPr/>
                </a:tc>
                <a:tc>
                  <a:txBody>
                    <a:bodyPr/>
                    <a:lstStyle/>
                    <a:p>
                      <a:r>
                        <a:rPr lang="en-US" sz="1000"/>
                        <a:t>n/a</a:t>
                      </a:r>
                    </a:p>
                  </a:txBody>
                  <a:tcPr/>
                </a:tc>
                <a:tc>
                  <a:txBody>
                    <a:bodyPr/>
                    <a:lstStyle/>
                    <a:p>
                      <a:r>
                        <a:rPr lang="en-US" sz="1000"/>
                        <a:t>23</a:t>
                      </a:r>
                    </a:p>
                  </a:txBody>
                  <a:tcPr/>
                </a:tc>
                <a:tc>
                  <a:txBody>
                    <a:bodyPr/>
                    <a:lstStyle/>
                    <a:p>
                      <a:r>
                        <a:rPr lang="en-US" sz="1000"/>
                        <a:t>10</a:t>
                      </a:r>
                    </a:p>
                  </a:txBody>
                  <a:tcPr/>
                </a:tc>
                <a:tc>
                  <a:txBody>
                    <a:bodyPr/>
                    <a:lstStyle/>
                    <a:p>
                      <a:r>
                        <a:rPr lang="en-US" sz="1000"/>
                        <a:t>13</a:t>
                      </a:r>
                    </a:p>
                  </a:txBody>
                  <a:tcPr/>
                </a:tc>
                <a:tc>
                  <a:txBody>
                    <a:bodyPr/>
                    <a:lstStyle/>
                    <a:p>
                      <a:r>
                        <a:rPr lang="en-US" sz="1000"/>
                        <a:t>0</a:t>
                      </a:r>
                    </a:p>
                  </a:txBody>
                  <a:tcPr/>
                </a:tc>
                <a:extLst>
                  <a:ext uri="{0D108BD9-81ED-4DB2-BD59-A6C34878D82A}">
                    <a16:rowId xmlns:a16="http://schemas.microsoft.com/office/drawing/2014/main" val="1524485416"/>
                  </a:ext>
                </a:extLst>
              </a:tr>
              <a:tr h="370840">
                <a:tc>
                  <a:txBody>
                    <a:bodyPr/>
                    <a:lstStyle/>
                    <a:p>
                      <a:r>
                        <a:rPr lang="en-US" sz="1000"/>
                        <a:t>04/28/2026 17:01:24</a:t>
                      </a:r>
                    </a:p>
                  </a:txBody>
                  <a:tcPr/>
                </a:tc>
                <a:tc>
                  <a:txBody>
                    <a:bodyPr/>
                    <a:lstStyle/>
                    <a:p>
                      <a:r>
                        <a:rPr lang="en-US" sz="1000"/>
                        <a:t>04/28/2026 17:01:24</a:t>
                      </a:r>
                    </a:p>
                  </a:txBody>
                  <a:tcPr/>
                </a:tc>
                <a:tc>
                  <a:txBody>
                    <a:bodyPr/>
                    <a:lstStyle/>
                    <a:p>
                      <a:r>
                        <a:rPr lang="en-US" sz="1000"/>
                        <a:t>Carousel</a:t>
                      </a:r>
                    </a:p>
                  </a:txBody>
                  <a:tcPr/>
                </a:tc>
                <a:tc>
                  <a:txBody>
                    <a:bodyPr/>
                    <a:lstStyle/>
                    <a:p>
                      <a:r>
                        <a:rPr lang="en-US" sz="1000"/>
                        <a:t>817</a:t>
                      </a:r>
                    </a:p>
                  </a:txBody>
                  <a:tcPr/>
                </a:tc>
                <a:tc>
                  <a:txBody>
                    <a:bodyPr/>
                    <a:lstStyle/>
                    <a:p>
                      <a:r>
                        <a:rPr lang="en-US" sz="1000"/>
                        <a:t>34</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36</a:t>
                      </a:r>
                    </a:p>
                  </a:txBody>
                  <a:tcPr/>
                </a:tc>
                <a:tc>
                  <a:txBody>
                    <a:bodyPr/>
                    <a:lstStyle/>
                    <a:p>
                      <a:r>
                        <a:rPr lang="en-US" sz="1000"/>
                        <a:t>4.41 %</a:t>
                      </a:r>
                    </a:p>
                  </a:txBody>
                  <a:tcPr/>
                </a:tc>
                <a:tc>
                  <a:txBody>
                    <a:bodyPr/>
                    <a:lstStyle/>
                    <a:p>
                      <a:r>
                        <a:rPr lang="en-US" sz="1000"/>
                        <a:t>294</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3788321686"/>
                  </a:ext>
                </a:extLst>
              </a:tr>
              <a:tr h="370840">
                <a:tc>
                  <a:txBody>
                    <a:bodyPr/>
                    <a:lstStyle/>
                    <a:p>
                      <a:r>
                        <a:rPr lang="en-US" sz="1000"/>
                        <a:t>04/24/2026 18:39:02</a:t>
                      </a:r>
                    </a:p>
                  </a:txBody>
                  <a:tcPr/>
                </a:tc>
                <a:tc>
                  <a:txBody>
                    <a:bodyPr/>
                    <a:lstStyle/>
                    <a:p>
                      <a:r>
                        <a:rPr lang="en-US" sz="1000"/>
                        <a:t>04/24/2026 18:39:02</a:t>
                      </a:r>
                    </a:p>
                  </a:txBody>
                  <a:tcPr/>
                </a:tc>
                <a:tc>
                  <a:txBody>
                    <a:bodyPr/>
                    <a:lstStyle/>
                    <a:p>
                      <a:r>
                        <a:rPr lang="en-US" sz="1000"/>
                        <a:t>Image</a:t>
                      </a:r>
                    </a:p>
                  </a:txBody>
                  <a:tcPr/>
                </a:tc>
                <a:tc>
                  <a:txBody>
                    <a:bodyPr/>
                    <a:lstStyle/>
                    <a:p>
                      <a:r>
                        <a:rPr lang="en-US" sz="1000"/>
                        <a:t>906</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32</a:t>
                      </a:r>
                    </a:p>
                  </a:txBody>
                  <a:tcPr/>
                </a:tc>
                <a:tc>
                  <a:txBody>
                    <a:bodyPr/>
                    <a:lstStyle/>
                    <a:p>
                      <a:r>
                        <a:rPr lang="en-US" sz="1000"/>
                        <a:t>3.53 %</a:t>
                      </a:r>
                    </a:p>
                  </a:txBody>
                  <a:tcPr/>
                </a:tc>
                <a:tc>
                  <a:txBody>
                    <a:bodyPr/>
                    <a:lstStyle/>
                    <a:p>
                      <a:r>
                        <a:rPr lang="en-US" sz="1000"/>
                        <a:t>429</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489052513"/>
                  </a:ext>
                </a:extLst>
              </a:tr>
            </a:tbl>
          </a:graphicData>
        </a:graphic>
      </p:graphicFrame>
      <p:sp>
        <p:nvSpPr>
          <p:cNvPr id="4" name="Text Placeholder 3">
            <a:extLst>
              <a:ext uri="{FF2B5EF4-FFF2-40B4-BE49-F238E27FC236}">
                <a16:creationId xmlns:a16="http://schemas.microsoft.com/office/drawing/2014/main" id="{D730B836-AAA5-4091-9C1C-7C9116C04375}"/>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217267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01F2C-0A72-4B0B-9497-2B76E5BAF83B}"/>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E8C0AEC3-F4E3-4721-94C6-2308C85DA51A}"/>
              </a:ext>
            </a:extLst>
          </p:cNvPr>
          <p:cNvGraphicFramePr>
            <a:graphicFrameLocks noGrp="1"/>
          </p:cNvGraphicFramePr>
          <p:nvPr>
            <p:ph type="tbl" sz="quarter" idx="13"/>
            <p:extLst>
              <p:ext uri="{D42A27DB-BD31-4B8C-83A1-F6EECF244321}">
                <p14:modId xmlns:p14="http://schemas.microsoft.com/office/powerpoint/2010/main" val="77520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47464550"/>
                    </a:ext>
                  </a:extLst>
                </a:gridCol>
                <a:gridCol w="658368">
                  <a:extLst>
                    <a:ext uri="{9D8B030D-6E8A-4147-A177-3AD203B41FA5}">
                      <a16:colId xmlns:a16="http://schemas.microsoft.com/office/drawing/2014/main" val="3830687750"/>
                    </a:ext>
                  </a:extLst>
                </a:gridCol>
                <a:gridCol w="411480">
                  <a:extLst>
                    <a:ext uri="{9D8B030D-6E8A-4147-A177-3AD203B41FA5}">
                      <a16:colId xmlns:a16="http://schemas.microsoft.com/office/drawing/2014/main" val="283537451"/>
                    </a:ext>
                  </a:extLst>
                </a:gridCol>
                <a:gridCol w="411480">
                  <a:extLst>
                    <a:ext uri="{9D8B030D-6E8A-4147-A177-3AD203B41FA5}">
                      <a16:colId xmlns:a16="http://schemas.microsoft.com/office/drawing/2014/main" val="2421504240"/>
                    </a:ext>
                  </a:extLst>
                </a:gridCol>
                <a:gridCol w="411480">
                  <a:extLst>
                    <a:ext uri="{9D8B030D-6E8A-4147-A177-3AD203B41FA5}">
                      <a16:colId xmlns:a16="http://schemas.microsoft.com/office/drawing/2014/main" val="3973537240"/>
                    </a:ext>
                  </a:extLst>
                </a:gridCol>
                <a:gridCol w="411480">
                  <a:extLst>
                    <a:ext uri="{9D8B030D-6E8A-4147-A177-3AD203B41FA5}">
                      <a16:colId xmlns:a16="http://schemas.microsoft.com/office/drawing/2014/main" val="3897032708"/>
                    </a:ext>
                  </a:extLst>
                </a:gridCol>
                <a:gridCol w="411480">
                  <a:extLst>
                    <a:ext uri="{9D8B030D-6E8A-4147-A177-3AD203B41FA5}">
                      <a16:colId xmlns:a16="http://schemas.microsoft.com/office/drawing/2014/main" val="2890689023"/>
                    </a:ext>
                  </a:extLst>
                </a:gridCol>
                <a:gridCol w="411480">
                  <a:extLst>
                    <a:ext uri="{9D8B030D-6E8A-4147-A177-3AD203B41FA5}">
                      <a16:colId xmlns:a16="http://schemas.microsoft.com/office/drawing/2014/main" val="3900854469"/>
                    </a:ext>
                  </a:extLst>
                </a:gridCol>
                <a:gridCol w="411480">
                  <a:extLst>
                    <a:ext uri="{9D8B030D-6E8A-4147-A177-3AD203B41FA5}">
                      <a16:colId xmlns:a16="http://schemas.microsoft.com/office/drawing/2014/main" val="1476033752"/>
                    </a:ext>
                  </a:extLst>
                </a:gridCol>
                <a:gridCol w="411480">
                  <a:extLst>
                    <a:ext uri="{9D8B030D-6E8A-4147-A177-3AD203B41FA5}">
                      <a16:colId xmlns:a16="http://schemas.microsoft.com/office/drawing/2014/main" val="3731289023"/>
                    </a:ext>
                  </a:extLst>
                </a:gridCol>
                <a:gridCol w="411480">
                  <a:extLst>
                    <a:ext uri="{9D8B030D-6E8A-4147-A177-3AD203B41FA5}">
                      <a16:colId xmlns:a16="http://schemas.microsoft.com/office/drawing/2014/main" val="2759991613"/>
                    </a:ext>
                  </a:extLst>
                </a:gridCol>
                <a:gridCol w="411480">
                  <a:extLst>
                    <a:ext uri="{9D8B030D-6E8A-4147-A177-3AD203B41FA5}">
                      <a16:colId xmlns:a16="http://schemas.microsoft.com/office/drawing/2014/main" val="853891735"/>
                    </a:ext>
                  </a:extLst>
                </a:gridCol>
                <a:gridCol w="411480">
                  <a:extLst>
                    <a:ext uri="{9D8B030D-6E8A-4147-A177-3AD203B41FA5}">
                      <a16:colId xmlns:a16="http://schemas.microsoft.com/office/drawing/2014/main" val="3878824326"/>
                    </a:ext>
                  </a:extLst>
                </a:gridCol>
                <a:gridCol w="411480">
                  <a:extLst>
                    <a:ext uri="{9D8B030D-6E8A-4147-A177-3AD203B41FA5}">
                      <a16:colId xmlns:a16="http://schemas.microsoft.com/office/drawing/2014/main" val="3744022007"/>
                    </a:ext>
                  </a:extLst>
                </a:gridCol>
                <a:gridCol w="411480">
                  <a:extLst>
                    <a:ext uri="{9D8B030D-6E8A-4147-A177-3AD203B41FA5}">
                      <a16:colId xmlns:a16="http://schemas.microsoft.com/office/drawing/2014/main" val="42708548"/>
                    </a:ext>
                  </a:extLst>
                </a:gridCol>
                <a:gridCol w="411480">
                  <a:extLst>
                    <a:ext uri="{9D8B030D-6E8A-4147-A177-3AD203B41FA5}">
                      <a16:colId xmlns:a16="http://schemas.microsoft.com/office/drawing/2014/main" val="827882483"/>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1178209366"/>
                  </a:ext>
                </a:extLst>
              </a:tr>
              <a:tr h="370840">
                <a:tc>
                  <a:txBody>
                    <a:bodyPr/>
                    <a:lstStyle/>
                    <a:p>
                      <a:r>
                        <a:rPr lang="en-US" sz="1000"/>
                        <a:t>04/16/2026 17:01:34</a:t>
                      </a:r>
                    </a:p>
                  </a:txBody>
                  <a:tcPr/>
                </a:tc>
                <a:tc>
                  <a:txBody>
                    <a:bodyPr/>
                    <a:lstStyle/>
                    <a:p>
                      <a:r>
                        <a:rPr lang="en-US" sz="1000"/>
                        <a:t>04/16/2026 17:01:34</a:t>
                      </a:r>
                    </a:p>
                  </a:txBody>
                  <a:tcPr/>
                </a:tc>
                <a:tc>
                  <a:txBody>
                    <a:bodyPr/>
                    <a:lstStyle/>
                    <a:p>
                      <a:r>
                        <a:rPr lang="en-US" sz="1000"/>
                        <a:t>640</a:t>
                      </a:r>
                    </a:p>
                  </a:txBody>
                  <a:tcPr/>
                </a:tc>
                <a:tc>
                  <a:txBody>
                    <a:bodyPr/>
                    <a:lstStyle/>
                    <a:p>
                      <a:r>
                        <a:rPr lang="en-US" sz="1000"/>
                        <a:t>424</a:t>
                      </a:r>
                    </a:p>
                  </a:txBody>
                  <a:tcPr/>
                </a:tc>
                <a:tc>
                  <a:txBody>
                    <a:bodyPr/>
                    <a:lstStyle/>
                    <a:p>
                      <a:r>
                        <a:rPr lang="en-US" sz="1000"/>
                        <a:t>25</a:t>
                      </a:r>
                    </a:p>
                  </a:txBody>
                  <a:tcPr/>
                </a:tc>
                <a:tc>
                  <a:txBody>
                    <a:bodyPr/>
                    <a:lstStyle/>
                    <a:p>
                      <a:r>
                        <a:rPr lang="en-US" sz="1000"/>
                        <a:t>21</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5.9 %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8.859</a:t>
                      </a:r>
                    </a:p>
                  </a:txBody>
                  <a:tcPr/>
                </a:tc>
                <a:tc>
                  <a:txBody>
                    <a:bodyPr/>
                    <a:lstStyle/>
                    <a:p>
                      <a:r>
                        <a:rPr lang="en-US" sz="1000"/>
                        <a:t>75.6005</a:t>
                      </a:r>
                    </a:p>
                  </a:txBody>
                  <a:tcPr/>
                </a:tc>
                <a:tc>
                  <a:txBody>
                    <a:bodyPr/>
                    <a:lstStyle/>
                    <a:p>
                      <a:r>
                        <a:rPr lang="en-US" sz="1000"/>
                        <a:t>640</a:t>
                      </a:r>
                    </a:p>
                  </a:txBody>
                  <a:tcPr/>
                </a:tc>
                <a:extLst>
                  <a:ext uri="{0D108BD9-81ED-4DB2-BD59-A6C34878D82A}">
                    <a16:rowId xmlns:a16="http://schemas.microsoft.com/office/drawing/2014/main" val="3498128879"/>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640</a:t>
                      </a:r>
                      <a:endParaRPr lang="en-US" sz="1000" b="1"/>
                    </a:p>
                  </a:txBody>
                  <a:tcPr/>
                </a:tc>
                <a:tc>
                  <a:txBody>
                    <a:bodyPr/>
                    <a:lstStyle/>
                    <a:p>
                      <a:r>
                        <a:rPr lang="en-US" sz="1000" b="1"/>
                        <a:t>x̄ = 424</a:t>
                      </a:r>
                    </a:p>
                  </a:txBody>
                  <a:tcPr/>
                </a:tc>
                <a:tc>
                  <a:txBody>
                    <a:bodyPr/>
                    <a:lstStyle/>
                    <a:p>
                      <a:r>
                        <a:rPr lang="el-GR" sz="1000" b="1"/>
                        <a:t>Σ = 25</a:t>
                      </a:r>
                      <a:endParaRPr lang="en-US" sz="1000" b="1"/>
                    </a:p>
                  </a:txBody>
                  <a:tcPr/>
                </a:tc>
                <a:tc>
                  <a:txBody>
                    <a:bodyPr/>
                    <a:lstStyle/>
                    <a:p>
                      <a:r>
                        <a:rPr lang="el-GR" sz="1000" b="1"/>
                        <a:t>Σ = 21</a:t>
                      </a:r>
                      <a:endParaRPr lang="en-US" sz="1000" b="1"/>
                    </a:p>
                  </a:txBody>
                  <a:tcPr/>
                </a:tc>
                <a:tc>
                  <a:txBody>
                    <a:bodyPr/>
                    <a:lstStyle/>
                    <a:p>
                      <a:r>
                        <a:rPr lang="el-GR" sz="1000" b="1"/>
                        <a:t>Σ = 1</a:t>
                      </a:r>
                      <a:endParaRPr lang="en-US" sz="1000" b="1"/>
                    </a:p>
                  </a:txBody>
                  <a:tcPr/>
                </a:tc>
                <a:tc>
                  <a:txBody>
                    <a:bodyPr/>
                    <a:lstStyle/>
                    <a:p>
                      <a:r>
                        <a:rPr lang="el-GR" sz="1000" b="1"/>
                        <a:t>Σ = 3</a:t>
                      </a:r>
                      <a:endParaRPr lang="en-US" sz="1000" b="1"/>
                    </a:p>
                  </a:txBody>
                  <a:tcPr/>
                </a:tc>
                <a:tc>
                  <a:txBody>
                    <a:bodyPr/>
                    <a:lstStyle/>
                    <a:p>
                      <a:r>
                        <a:rPr lang="el-GR" sz="1000" b="1"/>
                        <a:t>Σ = 0</a:t>
                      </a:r>
                      <a:endParaRPr lang="en-US" sz="1000" b="1"/>
                    </a:p>
                  </a:txBody>
                  <a:tcPr/>
                </a:tc>
                <a:tc>
                  <a:txBody>
                    <a:bodyPr/>
                    <a:lstStyle/>
                    <a:p>
                      <a:r>
                        <a:rPr lang="en-US" sz="1000" b="1"/>
                        <a:t>x̄ = 5.9%</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8.86</a:t>
                      </a:r>
                    </a:p>
                  </a:txBody>
                  <a:tcPr/>
                </a:tc>
                <a:tc>
                  <a:txBody>
                    <a:bodyPr/>
                    <a:lstStyle/>
                    <a:p>
                      <a:r>
                        <a:rPr lang="el-GR" sz="1000" b="1"/>
                        <a:t>Σ = 76</a:t>
                      </a:r>
                      <a:endParaRPr lang="en-US" sz="1000" b="1"/>
                    </a:p>
                  </a:txBody>
                  <a:tcPr/>
                </a:tc>
                <a:tc>
                  <a:txBody>
                    <a:bodyPr/>
                    <a:lstStyle/>
                    <a:p>
                      <a:r>
                        <a:rPr lang="el-GR" sz="1000" b="1"/>
                        <a:t>Σ = 640</a:t>
                      </a:r>
                      <a:endParaRPr lang="en-US" sz="1000" b="1"/>
                    </a:p>
                  </a:txBody>
                  <a:tcPr/>
                </a:tc>
                <a:extLst>
                  <a:ext uri="{0D108BD9-81ED-4DB2-BD59-A6C34878D82A}">
                    <a16:rowId xmlns:a16="http://schemas.microsoft.com/office/drawing/2014/main" val="3617395456"/>
                  </a:ext>
                </a:extLst>
              </a:tr>
            </a:tbl>
          </a:graphicData>
        </a:graphic>
      </p:graphicFrame>
      <p:sp>
        <p:nvSpPr>
          <p:cNvPr id="4" name="Text Placeholder 3">
            <a:extLst>
              <a:ext uri="{FF2B5EF4-FFF2-40B4-BE49-F238E27FC236}">
                <a16:creationId xmlns:a16="http://schemas.microsoft.com/office/drawing/2014/main" id="{5E439B86-6037-484A-B9CD-4323AC328A2D}"/>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302598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9055-C14A-488C-83C3-02760147C69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CAA0F873-8353-449F-A5C1-35A66019EB30}"/>
              </a:ext>
            </a:extLst>
          </p:cNvPr>
          <p:cNvGraphicFramePr>
            <a:graphicFrameLocks noGrp="1"/>
          </p:cNvGraphicFramePr>
          <p:nvPr>
            <p:ph type="tbl" sz="quarter" idx="13"/>
            <p:extLst>
              <p:ext uri="{D42A27DB-BD31-4B8C-83A1-F6EECF244321}">
                <p14:modId xmlns:p14="http://schemas.microsoft.com/office/powerpoint/2010/main" val="361538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10509662"/>
                    </a:ext>
                  </a:extLst>
                </a:gridCol>
                <a:gridCol w="1069848">
                  <a:extLst>
                    <a:ext uri="{9D8B030D-6E8A-4147-A177-3AD203B41FA5}">
                      <a16:colId xmlns:a16="http://schemas.microsoft.com/office/drawing/2014/main" val="157518501"/>
                    </a:ext>
                  </a:extLst>
                </a:gridCol>
                <a:gridCol w="493776">
                  <a:extLst>
                    <a:ext uri="{9D8B030D-6E8A-4147-A177-3AD203B41FA5}">
                      <a16:colId xmlns:a16="http://schemas.microsoft.com/office/drawing/2014/main" val="3895035679"/>
                    </a:ext>
                  </a:extLst>
                </a:gridCol>
                <a:gridCol w="1069848">
                  <a:extLst>
                    <a:ext uri="{9D8B030D-6E8A-4147-A177-3AD203B41FA5}">
                      <a16:colId xmlns:a16="http://schemas.microsoft.com/office/drawing/2014/main" val="1672638703"/>
                    </a:ext>
                  </a:extLst>
                </a:gridCol>
                <a:gridCol w="1069848">
                  <a:extLst>
                    <a:ext uri="{9D8B030D-6E8A-4147-A177-3AD203B41FA5}">
                      <a16:colId xmlns:a16="http://schemas.microsoft.com/office/drawing/2014/main" val="2271950284"/>
                    </a:ext>
                  </a:extLst>
                </a:gridCol>
                <a:gridCol w="1069848">
                  <a:extLst>
                    <a:ext uri="{9D8B030D-6E8A-4147-A177-3AD203B41FA5}">
                      <a16:colId xmlns:a16="http://schemas.microsoft.com/office/drawing/2014/main" val="3724846557"/>
                    </a:ext>
                  </a:extLst>
                </a:gridCol>
                <a:gridCol w="1069848">
                  <a:extLst>
                    <a:ext uri="{9D8B030D-6E8A-4147-A177-3AD203B41FA5}">
                      <a16:colId xmlns:a16="http://schemas.microsoft.com/office/drawing/2014/main" val="1970118858"/>
                    </a:ext>
                  </a:extLst>
                </a:gridCol>
                <a:gridCol w="1069848">
                  <a:extLst>
                    <a:ext uri="{9D8B030D-6E8A-4147-A177-3AD203B41FA5}">
                      <a16:colId xmlns:a16="http://schemas.microsoft.com/office/drawing/2014/main" val="222283752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82022121"/>
                  </a:ext>
                </a:extLst>
              </a:tr>
              <a:tr h="370840">
                <a:tc>
                  <a:txBody>
                    <a:bodyPr/>
                    <a:lstStyle/>
                    <a:p>
                      <a:r>
                        <a:rPr lang="en-US" sz="1000"/>
                        <a:t>54</a:t>
                      </a:r>
                    </a:p>
                  </a:txBody>
                  <a:tcPr/>
                </a:tc>
                <a:tc>
                  <a:txBody>
                    <a:bodyPr/>
                    <a:lstStyle/>
                    <a:p>
                      <a:r>
                        <a:rPr lang="en-US" sz="1000"/>
                        <a:t>0.6250 %</a:t>
                      </a:r>
                    </a:p>
                  </a:txBody>
                  <a:tcPr/>
                </a:tc>
                <a:tc>
                  <a:txBody>
                    <a:bodyPr/>
                    <a:lstStyle/>
                    <a:p>
                      <a:r>
                        <a:rPr lang="en-US" sz="1000"/>
                        <a:t>0.17</a:t>
                      </a:r>
                    </a:p>
                  </a:txBody>
                  <a:tcPr/>
                </a:tc>
                <a:tc>
                  <a:txBody>
                    <a:bodyPr/>
                    <a:lstStyle/>
                    <a:p>
                      <a:r>
                        <a:rPr lang="en-US" sz="1000"/>
                        <a:t>73.67</a:t>
                      </a:r>
                    </a:p>
                  </a:txBody>
                  <a:tcPr/>
                </a:tc>
                <a:tc>
                  <a:txBody>
                    <a:bodyPr/>
                    <a:lstStyle/>
                    <a:p>
                      <a:r>
                        <a:rPr lang="en-US" sz="1000"/>
                        <a:t>59.83</a:t>
                      </a:r>
                    </a:p>
                  </a:txBody>
                  <a:tcPr/>
                </a:tc>
                <a:tc>
                  <a:txBody>
                    <a:bodyPr/>
                    <a:lstStyle/>
                    <a:p>
                      <a:r>
                        <a:rPr lang="en-US" sz="1000"/>
                        <a:t>35.94</a:t>
                      </a:r>
                    </a:p>
                  </a:txBody>
                  <a:tcPr/>
                </a:tc>
                <a:tc>
                  <a:txBody>
                    <a:bodyPr/>
                    <a:lstStyle/>
                    <a:p>
                      <a:r>
                        <a:rPr lang="en-US" sz="1000"/>
                        <a:t>3978</a:t>
                      </a:r>
                    </a:p>
                  </a:txBody>
                  <a:tcPr/>
                </a:tc>
                <a:tc>
                  <a:txBody>
                    <a:bodyPr/>
                    <a:lstStyle/>
                    <a:p>
                      <a:r>
                        <a:rPr lang="en-US" sz="1000"/>
                        <a:t>1941</a:t>
                      </a:r>
                    </a:p>
                  </a:txBody>
                  <a:tcPr/>
                </a:tc>
                <a:extLst>
                  <a:ext uri="{0D108BD9-81ED-4DB2-BD59-A6C34878D82A}">
                    <a16:rowId xmlns:a16="http://schemas.microsoft.com/office/drawing/2014/main" val="1678623928"/>
                  </a:ext>
                </a:extLst>
              </a:tr>
            </a:tbl>
          </a:graphicData>
        </a:graphic>
      </p:graphicFrame>
      <p:sp>
        <p:nvSpPr>
          <p:cNvPr id="4" name="Text Placeholder 3">
            <a:extLst>
              <a:ext uri="{FF2B5EF4-FFF2-40B4-BE49-F238E27FC236}">
                <a16:creationId xmlns:a16="http://schemas.microsoft.com/office/drawing/2014/main" id="{39CD4317-2CA7-4335-8F66-11868772A9A7}"/>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2338188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822C-684E-469F-86C2-4968C8887346}"/>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537FBEF-B9DA-4257-98D2-A5FCCB198A36}"/>
              </a:ext>
            </a:extLst>
          </p:cNvPr>
          <p:cNvGraphicFramePr>
            <a:graphicFrameLocks noGrp="1"/>
          </p:cNvGraphicFramePr>
          <p:nvPr>
            <p:ph type="tbl" sz="quarter" idx="13"/>
            <p:extLst>
              <p:ext uri="{D42A27DB-BD31-4B8C-83A1-F6EECF244321}">
                <p14:modId xmlns:p14="http://schemas.microsoft.com/office/powerpoint/2010/main" val="68197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89798770"/>
                    </a:ext>
                  </a:extLst>
                </a:gridCol>
                <a:gridCol w="905256">
                  <a:extLst>
                    <a:ext uri="{9D8B030D-6E8A-4147-A177-3AD203B41FA5}">
                      <a16:colId xmlns:a16="http://schemas.microsoft.com/office/drawing/2014/main" val="229256449"/>
                    </a:ext>
                  </a:extLst>
                </a:gridCol>
                <a:gridCol w="411480">
                  <a:extLst>
                    <a:ext uri="{9D8B030D-6E8A-4147-A177-3AD203B41FA5}">
                      <a16:colId xmlns:a16="http://schemas.microsoft.com/office/drawing/2014/main" val="4115970381"/>
                    </a:ext>
                  </a:extLst>
                </a:gridCol>
                <a:gridCol w="905256">
                  <a:extLst>
                    <a:ext uri="{9D8B030D-6E8A-4147-A177-3AD203B41FA5}">
                      <a16:colId xmlns:a16="http://schemas.microsoft.com/office/drawing/2014/main" val="2353602056"/>
                    </a:ext>
                  </a:extLst>
                </a:gridCol>
                <a:gridCol w="905256">
                  <a:extLst>
                    <a:ext uri="{9D8B030D-6E8A-4147-A177-3AD203B41FA5}">
                      <a16:colId xmlns:a16="http://schemas.microsoft.com/office/drawing/2014/main" val="2351005985"/>
                    </a:ext>
                  </a:extLst>
                </a:gridCol>
                <a:gridCol w="905256">
                  <a:extLst>
                    <a:ext uri="{9D8B030D-6E8A-4147-A177-3AD203B41FA5}">
                      <a16:colId xmlns:a16="http://schemas.microsoft.com/office/drawing/2014/main" val="3300498294"/>
                    </a:ext>
                  </a:extLst>
                </a:gridCol>
                <a:gridCol w="905256">
                  <a:extLst>
                    <a:ext uri="{9D8B030D-6E8A-4147-A177-3AD203B41FA5}">
                      <a16:colId xmlns:a16="http://schemas.microsoft.com/office/drawing/2014/main" val="3241545963"/>
                    </a:ext>
                  </a:extLst>
                </a:gridCol>
                <a:gridCol w="905256">
                  <a:extLst>
                    <a:ext uri="{9D8B030D-6E8A-4147-A177-3AD203B41FA5}">
                      <a16:colId xmlns:a16="http://schemas.microsoft.com/office/drawing/2014/main" val="1364692817"/>
                    </a:ext>
                  </a:extLst>
                </a:gridCol>
                <a:gridCol w="905256">
                  <a:extLst>
                    <a:ext uri="{9D8B030D-6E8A-4147-A177-3AD203B41FA5}">
                      <a16:colId xmlns:a16="http://schemas.microsoft.com/office/drawing/2014/main" val="242322149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653612089"/>
                  </a:ext>
                </a:extLst>
              </a:tr>
              <a:tr h="370840">
                <a:tc>
                  <a:txBody>
                    <a:bodyPr/>
                    <a:lstStyle/>
                    <a:p>
                      <a:r>
                        <a:rPr lang="en-US" sz="1000"/>
                        <a:t>12</a:t>
                      </a:r>
                    </a:p>
                  </a:txBody>
                  <a:tcPr/>
                </a:tc>
                <a:tc>
                  <a:txBody>
                    <a:bodyPr/>
                    <a:lstStyle/>
                    <a:p>
                      <a:r>
                        <a:rPr lang="en-US" sz="1000"/>
                        <a:t>0.6024 %</a:t>
                      </a:r>
                    </a:p>
                  </a:txBody>
                  <a:tcPr/>
                </a:tc>
                <a:tc>
                  <a:txBody>
                    <a:bodyPr/>
                    <a:lstStyle/>
                    <a:p>
                      <a:r>
                        <a:rPr lang="en-US" sz="1000"/>
                        <a:t>0.33</a:t>
                      </a:r>
                    </a:p>
                  </a:txBody>
                  <a:tcPr/>
                </a:tc>
                <a:tc>
                  <a:txBody>
                    <a:bodyPr/>
                    <a:lstStyle/>
                    <a:p>
                      <a:r>
                        <a:rPr lang="en-US" sz="1000"/>
                        <a:t>84.25</a:t>
                      </a:r>
                    </a:p>
                  </a:txBody>
                  <a:tcPr/>
                </a:tc>
                <a:tc>
                  <a:txBody>
                    <a:bodyPr/>
                    <a:lstStyle/>
                    <a:p>
                      <a:r>
                        <a:rPr lang="en-US" sz="1000"/>
                        <a:t>67.58</a:t>
                      </a:r>
                    </a:p>
                  </a:txBody>
                  <a:tcPr/>
                </a:tc>
                <a:tc>
                  <a:txBody>
                    <a:bodyPr/>
                    <a:lstStyle/>
                    <a:p>
                      <a:r>
                        <a:rPr lang="en-US" sz="1000"/>
                        <a:t>37.33</a:t>
                      </a:r>
                    </a:p>
                  </a:txBody>
                  <a:tcPr/>
                </a:tc>
                <a:tc>
                  <a:txBody>
                    <a:bodyPr/>
                    <a:lstStyle/>
                    <a:p>
                      <a:r>
                        <a:rPr lang="en-US" sz="1000"/>
                        <a:t>37.00</a:t>
                      </a:r>
                    </a:p>
                  </a:txBody>
                  <a:tcPr/>
                </a:tc>
                <a:tc>
                  <a:txBody>
                    <a:bodyPr/>
                    <a:lstStyle/>
                    <a:p>
                      <a:r>
                        <a:rPr lang="en-US" sz="1000"/>
                        <a:t>1011</a:t>
                      </a:r>
                    </a:p>
                  </a:txBody>
                  <a:tcPr/>
                </a:tc>
                <a:tc>
                  <a:txBody>
                    <a:bodyPr/>
                    <a:lstStyle/>
                    <a:p>
                      <a:r>
                        <a:rPr lang="en-US" sz="1000"/>
                        <a:t>448</a:t>
                      </a:r>
                    </a:p>
                  </a:txBody>
                  <a:tcPr/>
                </a:tc>
                <a:extLst>
                  <a:ext uri="{0D108BD9-81ED-4DB2-BD59-A6C34878D82A}">
                    <a16:rowId xmlns:a16="http://schemas.microsoft.com/office/drawing/2014/main" val="3210577654"/>
                  </a:ext>
                </a:extLst>
              </a:tr>
            </a:tbl>
          </a:graphicData>
        </a:graphic>
      </p:graphicFrame>
      <p:sp>
        <p:nvSpPr>
          <p:cNvPr id="4" name="Text Placeholder 3">
            <a:extLst>
              <a:ext uri="{FF2B5EF4-FFF2-40B4-BE49-F238E27FC236}">
                <a16:creationId xmlns:a16="http://schemas.microsoft.com/office/drawing/2014/main" id="{6FD5D5AD-2D77-45B2-9423-B70D45110E83}"/>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412480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DED23-9CA7-4914-85D1-72530F16E5C0}"/>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C67A4DC5-5B57-446D-A1D7-7E8703E7F475}"/>
              </a:ext>
            </a:extLst>
          </p:cNvPr>
          <p:cNvGraphicFramePr>
            <a:graphicFrameLocks noGrp="1"/>
          </p:cNvGraphicFramePr>
          <p:nvPr>
            <p:ph type="tbl" sz="quarter" idx="13"/>
            <p:extLst>
              <p:ext uri="{D42A27DB-BD31-4B8C-83A1-F6EECF244321}">
                <p14:modId xmlns:p14="http://schemas.microsoft.com/office/powerpoint/2010/main" val="15241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297394301"/>
                    </a:ext>
                  </a:extLst>
                </a:gridCol>
                <a:gridCol w="1152143">
                  <a:extLst>
                    <a:ext uri="{9D8B030D-6E8A-4147-A177-3AD203B41FA5}">
                      <a16:colId xmlns:a16="http://schemas.microsoft.com/office/drawing/2014/main" val="3529516790"/>
                    </a:ext>
                  </a:extLst>
                </a:gridCol>
                <a:gridCol w="576072">
                  <a:extLst>
                    <a:ext uri="{9D8B030D-6E8A-4147-A177-3AD203B41FA5}">
                      <a16:colId xmlns:a16="http://schemas.microsoft.com/office/drawing/2014/main" val="163059655"/>
                    </a:ext>
                  </a:extLst>
                </a:gridCol>
                <a:gridCol w="576072">
                  <a:extLst>
                    <a:ext uri="{9D8B030D-6E8A-4147-A177-3AD203B41FA5}">
                      <a16:colId xmlns:a16="http://schemas.microsoft.com/office/drawing/2014/main" val="2925671242"/>
                    </a:ext>
                  </a:extLst>
                </a:gridCol>
                <a:gridCol w="576072">
                  <a:extLst>
                    <a:ext uri="{9D8B030D-6E8A-4147-A177-3AD203B41FA5}">
                      <a16:colId xmlns:a16="http://schemas.microsoft.com/office/drawing/2014/main" val="3122493605"/>
                    </a:ext>
                  </a:extLst>
                </a:gridCol>
                <a:gridCol w="576072">
                  <a:extLst>
                    <a:ext uri="{9D8B030D-6E8A-4147-A177-3AD203B41FA5}">
                      <a16:colId xmlns:a16="http://schemas.microsoft.com/office/drawing/2014/main" val="207587893"/>
                    </a:ext>
                  </a:extLst>
                </a:gridCol>
                <a:gridCol w="576072">
                  <a:extLst>
                    <a:ext uri="{9D8B030D-6E8A-4147-A177-3AD203B41FA5}">
                      <a16:colId xmlns:a16="http://schemas.microsoft.com/office/drawing/2014/main" val="1782348131"/>
                    </a:ext>
                  </a:extLst>
                </a:gridCol>
                <a:gridCol w="576072">
                  <a:extLst>
                    <a:ext uri="{9D8B030D-6E8A-4147-A177-3AD203B41FA5}">
                      <a16:colId xmlns:a16="http://schemas.microsoft.com/office/drawing/2014/main" val="2702440430"/>
                    </a:ext>
                  </a:extLst>
                </a:gridCol>
                <a:gridCol w="576072">
                  <a:extLst>
                    <a:ext uri="{9D8B030D-6E8A-4147-A177-3AD203B41FA5}">
                      <a16:colId xmlns:a16="http://schemas.microsoft.com/office/drawing/2014/main" val="4233137775"/>
                    </a:ext>
                  </a:extLst>
                </a:gridCol>
                <a:gridCol w="576072">
                  <a:extLst>
                    <a:ext uri="{9D8B030D-6E8A-4147-A177-3AD203B41FA5}">
                      <a16:colId xmlns:a16="http://schemas.microsoft.com/office/drawing/2014/main" val="3235237255"/>
                    </a:ext>
                  </a:extLst>
                </a:gridCol>
                <a:gridCol w="576072">
                  <a:extLst>
                    <a:ext uri="{9D8B030D-6E8A-4147-A177-3AD203B41FA5}">
                      <a16:colId xmlns:a16="http://schemas.microsoft.com/office/drawing/2014/main" val="170665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2303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- 2026-04-30 17:21:56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https://quintly-eu-image-storage.s3.amazonaws.com/42a5b893a9726451877e4ab7634db126/739c0812d89b103113e38fdd729292c3.jpg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05/01/2026 17:09:01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353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- 2026-04-29 17:03:14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https://quintly-eu-image-storage.s3.amazonaws.com/42a5b893a9726451877e4ab7634db126/b98f31970aa7a479b00bfb94cb576bd0.jpg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04/30/2026 16:38:05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585770740"/>
                  </a:ext>
                </a:extLst>
              </a:tr>
            </a:tbl>
          </a:graphicData>
        </a:graphic>
      </p:graphicFrame>
      <p:sp>
        <p:nvSpPr>
          <p:cNvPr id="4" name="Text Placeholder 3">
            <a:extLst>
              <a:ext uri="{FF2B5EF4-FFF2-40B4-BE49-F238E27FC236}">
                <a16:creationId xmlns:a16="http://schemas.microsoft.com/office/drawing/2014/main" id="{B16ABA02-EFC1-4B4E-AA5E-C860A10AE06C}"/>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788489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3D3D-0659-4C4B-AE14-0FC568430780}"/>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D7747720-8980-42CF-B8D0-454DA09E04AF}"/>
              </a:ext>
            </a:extLst>
          </p:cNvPr>
          <p:cNvGraphicFramePr>
            <a:graphicFrameLocks noGrp="1"/>
          </p:cNvGraphicFramePr>
          <p:nvPr>
            <p:ph type="tbl" sz="quarter" idx="13"/>
            <p:extLst>
              <p:ext uri="{D42A27DB-BD31-4B8C-83A1-F6EECF244321}">
                <p14:modId xmlns:p14="http://schemas.microsoft.com/office/powerpoint/2010/main" val="83327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793697021"/>
                    </a:ext>
                  </a:extLst>
                </a:gridCol>
                <a:gridCol w="1152143">
                  <a:extLst>
                    <a:ext uri="{9D8B030D-6E8A-4147-A177-3AD203B41FA5}">
                      <a16:colId xmlns:a16="http://schemas.microsoft.com/office/drawing/2014/main" val="5856052"/>
                    </a:ext>
                  </a:extLst>
                </a:gridCol>
                <a:gridCol w="576072">
                  <a:extLst>
                    <a:ext uri="{9D8B030D-6E8A-4147-A177-3AD203B41FA5}">
                      <a16:colId xmlns:a16="http://schemas.microsoft.com/office/drawing/2014/main" val="996840428"/>
                    </a:ext>
                  </a:extLst>
                </a:gridCol>
                <a:gridCol w="576072">
                  <a:extLst>
                    <a:ext uri="{9D8B030D-6E8A-4147-A177-3AD203B41FA5}">
                      <a16:colId xmlns:a16="http://schemas.microsoft.com/office/drawing/2014/main" val="2809639980"/>
                    </a:ext>
                  </a:extLst>
                </a:gridCol>
                <a:gridCol w="576072">
                  <a:extLst>
                    <a:ext uri="{9D8B030D-6E8A-4147-A177-3AD203B41FA5}">
                      <a16:colId xmlns:a16="http://schemas.microsoft.com/office/drawing/2014/main" val="2161966074"/>
                    </a:ext>
                  </a:extLst>
                </a:gridCol>
                <a:gridCol w="576072">
                  <a:extLst>
                    <a:ext uri="{9D8B030D-6E8A-4147-A177-3AD203B41FA5}">
                      <a16:colId xmlns:a16="http://schemas.microsoft.com/office/drawing/2014/main" val="2656926528"/>
                    </a:ext>
                  </a:extLst>
                </a:gridCol>
                <a:gridCol w="576072">
                  <a:extLst>
                    <a:ext uri="{9D8B030D-6E8A-4147-A177-3AD203B41FA5}">
                      <a16:colId xmlns:a16="http://schemas.microsoft.com/office/drawing/2014/main" val="4213952314"/>
                    </a:ext>
                  </a:extLst>
                </a:gridCol>
                <a:gridCol w="576072">
                  <a:extLst>
                    <a:ext uri="{9D8B030D-6E8A-4147-A177-3AD203B41FA5}">
                      <a16:colId xmlns:a16="http://schemas.microsoft.com/office/drawing/2014/main" val="1611071892"/>
                    </a:ext>
                  </a:extLst>
                </a:gridCol>
                <a:gridCol w="576072">
                  <a:extLst>
                    <a:ext uri="{9D8B030D-6E8A-4147-A177-3AD203B41FA5}">
                      <a16:colId xmlns:a16="http://schemas.microsoft.com/office/drawing/2014/main" val="1193927234"/>
                    </a:ext>
                  </a:extLst>
                </a:gridCol>
                <a:gridCol w="576072">
                  <a:extLst>
                    <a:ext uri="{9D8B030D-6E8A-4147-A177-3AD203B41FA5}">
                      <a16:colId xmlns:a16="http://schemas.microsoft.com/office/drawing/2014/main" val="1943691508"/>
                    </a:ext>
                  </a:extLst>
                </a:gridCol>
                <a:gridCol w="576072">
                  <a:extLst>
                    <a:ext uri="{9D8B030D-6E8A-4147-A177-3AD203B41FA5}">
                      <a16:colId xmlns:a16="http://schemas.microsoft.com/office/drawing/2014/main" val="394689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9232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- 2026-04-29 15:14:16</a:t>
                      </a:r>
                      <a:r>
                        <a:rPr kumimoji="0" lang="en-US" sz="1000" b="0" i="0" u="none" strike="noStrike" kern="1200" cap="none" spc="0" normalizeH="0" baseline="0" noProof="0">
                          <a:ln>
                            <a:noFill/>
                          </a:ln>
                          <a:solidFill>
                            <a:prstClr val="black"/>
                          </a:solidFill>
                          <a:effectLst/>
                          <a:uLnTx/>
                          <a:uFillTx/>
                          <a:latin typeface="Calibri"/>
                          <a:ea typeface="+mn-ea"/>
                          <a:cs typeface="+mn-cs"/>
                        </a:rPr>
                        <a:t>
 COME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https://quintly-eu-image-storage.s3.amazonaws.com/42a5b893a9726451877e4ab7634db126/f0230ef2b6c77a6a7761f9850e1654a3.jpg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04/30/2026 15:09:06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35796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- 2026-04-28 18:19:18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https://quintly-eu-image-storage.s3.amazonaws.com/42a5b893a9726451877e4ab7634db126/0c531f7849a52c283429a61f4dda2608.jpg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04/29/2026 18:10:46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9173707"/>
                  </a:ext>
                </a:extLst>
              </a:tr>
            </a:tbl>
          </a:graphicData>
        </a:graphic>
      </p:graphicFrame>
      <p:sp>
        <p:nvSpPr>
          <p:cNvPr id="4" name="Text Placeholder 3">
            <a:extLst>
              <a:ext uri="{FF2B5EF4-FFF2-40B4-BE49-F238E27FC236}">
                <a16:creationId xmlns:a16="http://schemas.microsoft.com/office/drawing/2014/main" id="{2657FAD1-4A78-4956-A8BD-7489F0015F9E}"/>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03124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4A36C-223E-4357-B774-8844687FA899}"/>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49A80677-77C9-4745-AEF0-6B93DEEDAE0D}"/>
              </a:ext>
            </a:extLst>
          </p:cNvPr>
          <p:cNvGraphicFramePr>
            <a:graphicFrameLocks noGrp="1"/>
          </p:cNvGraphicFramePr>
          <p:nvPr>
            <p:ph type="tbl" sz="quarter" idx="13"/>
            <p:extLst>
              <p:ext uri="{D42A27DB-BD31-4B8C-83A1-F6EECF244321}">
                <p14:modId xmlns:p14="http://schemas.microsoft.com/office/powerpoint/2010/main" val="82260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162693228"/>
                    </a:ext>
                  </a:extLst>
                </a:gridCol>
                <a:gridCol w="1152143">
                  <a:extLst>
                    <a:ext uri="{9D8B030D-6E8A-4147-A177-3AD203B41FA5}">
                      <a16:colId xmlns:a16="http://schemas.microsoft.com/office/drawing/2014/main" val="2082158222"/>
                    </a:ext>
                  </a:extLst>
                </a:gridCol>
                <a:gridCol w="576072">
                  <a:extLst>
                    <a:ext uri="{9D8B030D-6E8A-4147-A177-3AD203B41FA5}">
                      <a16:colId xmlns:a16="http://schemas.microsoft.com/office/drawing/2014/main" val="1540334360"/>
                    </a:ext>
                  </a:extLst>
                </a:gridCol>
                <a:gridCol w="576072">
                  <a:extLst>
                    <a:ext uri="{9D8B030D-6E8A-4147-A177-3AD203B41FA5}">
                      <a16:colId xmlns:a16="http://schemas.microsoft.com/office/drawing/2014/main" val="786588149"/>
                    </a:ext>
                  </a:extLst>
                </a:gridCol>
                <a:gridCol w="576072">
                  <a:extLst>
                    <a:ext uri="{9D8B030D-6E8A-4147-A177-3AD203B41FA5}">
                      <a16:colId xmlns:a16="http://schemas.microsoft.com/office/drawing/2014/main" val="1835089794"/>
                    </a:ext>
                  </a:extLst>
                </a:gridCol>
                <a:gridCol w="576072">
                  <a:extLst>
                    <a:ext uri="{9D8B030D-6E8A-4147-A177-3AD203B41FA5}">
                      <a16:colId xmlns:a16="http://schemas.microsoft.com/office/drawing/2014/main" val="1645119884"/>
                    </a:ext>
                  </a:extLst>
                </a:gridCol>
                <a:gridCol w="576072">
                  <a:extLst>
                    <a:ext uri="{9D8B030D-6E8A-4147-A177-3AD203B41FA5}">
                      <a16:colId xmlns:a16="http://schemas.microsoft.com/office/drawing/2014/main" val="3394772341"/>
                    </a:ext>
                  </a:extLst>
                </a:gridCol>
                <a:gridCol w="576072">
                  <a:extLst>
                    <a:ext uri="{9D8B030D-6E8A-4147-A177-3AD203B41FA5}">
                      <a16:colId xmlns:a16="http://schemas.microsoft.com/office/drawing/2014/main" val="3957218633"/>
                    </a:ext>
                  </a:extLst>
                </a:gridCol>
                <a:gridCol w="576072">
                  <a:extLst>
                    <a:ext uri="{9D8B030D-6E8A-4147-A177-3AD203B41FA5}">
                      <a16:colId xmlns:a16="http://schemas.microsoft.com/office/drawing/2014/main" val="822088143"/>
                    </a:ext>
                  </a:extLst>
                </a:gridCol>
                <a:gridCol w="576072">
                  <a:extLst>
                    <a:ext uri="{9D8B030D-6E8A-4147-A177-3AD203B41FA5}">
                      <a16:colId xmlns:a16="http://schemas.microsoft.com/office/drawing/2014/main" val="4095613625"/>
                    </a:ext>
                  </a:extLst>
                </a:gridCol>
                <a:gridCol w="576072">
                  <a:extLst>
                    <a:ext uri="{9D8B030D-6E8A-4147-A177-3AD203B41FA5}">
                      <a16:colId xmlns:a16="http://schemas.microsoft.com/office/drawing/2014/main" val="219641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1143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- 2026-04-24 18:41:01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https://quintly-eu-image-storage.s3.amazonaws.com/42a5b893a9726451877e4ab7634db126/e4b0887c8a0cdeea959a5419e4e691ff.jpg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04/25/2026 18:38:09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2886677"/>
                  </a:ext>
                </a:extLst>
              </a:tr>
            </a:tbl>
          </a:graphicData>
        </a:graphic>
      </p:graphicFrame>
      <p:sp>
        <p:nvSpPr>
          <p:cNvPr id="4" name="Text Placeholder 3">
            <a:extLst>
              <a:ext uri="{FF2B5EF4-FFF2-40B4-BE49-F238E27FC236}">
                <a16:creationId xmlns:a16="http://schemas.microsoft.com/office/drawing/2014/main" id="{9FA00001-3080-4620-9690-0AC498BBD71C}"/>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174640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1736</Words>
  <Application>Microsoft Office PowerPoint</Application>
  <PresentationFormat>On-screen Show (4:3)</PresentationFormat>
  <Paragraphs>551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2026-05-08T15:06:15Z</dcterms:created>
  <dcterms:modified xsi:type="dcterms:W3CDTF">2026-05-08T15:06:52Z</dcterms:modified>
</cp:coreProperties>
</file>