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46082</c:v>
                </c:pt>
              </c:numCache>
            </c:numRef>
          </c:cat>
          <c:val>
            <c:numRef>
              <c:f>Sheet1!$B$2</c:f>
              <c:numCache>
                <c:formatCode>General</c:formatCode>
                <c:ptCount val="1"/>
                <c:pt idx="0">
                  <c:v>1939</c:v>
                </c:pt>
              </c:numCache>
            </c:numRef>
          </c:val>
          <c:extLst>
            <c:ext xmlns:c16="http://schemas.microsoft.com/office/drawing/2014/chart" uri="{C3380CC4-5D6E-409C-BE32-E72D297353CC}">
              <c16:uniqueId val="{00000000-0045-4D63-BC90-2F2FD8C2429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46082</c:v>
                </c:pt>
              </c:numCache>
            </c:numRef>
          </c:cat>
          <c:val>
            <c:numRef>
              <c:f>Sheet1!$C$2</c:f>
              <c:numCache>
                <c:formatCode>General</c:formatCode>
                <c:ptCount val="1"/>
                <c:pt idx="0">
                  <c:v>3007</c:v>
                </c:pt>
              </c:numCache>
            </c:numRef>
          </c:val>
          <c:extLst>
            <c:ext xmlns:c16="http://schemas.microsoft.com/office/drawing/2014/chart" uri="{C3380CC4-5D6E-409C-BE32-E72D297353CC}">
              <c16:uniqueId val="{00000001-0045-4D63-BC90-2F2FD8C2429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46082</c:v>
                </c:pt>
              </c:numCache>
            </c:numRef>
          </c:cat>
          <c:val>
            <c:numRef>
              <c:f>Sheet1!$D$2</c:f>
              <c:numCache>
                <c:formatCode>General</c:formatCode>
                <c:ptCount val="1"/>
                <c:pt idx="0">
                  <c:v>5159</c:v>
                </c:pt>
              </c:numCache>
            </c:numRef>
          </c:val>
          <c:extLst>
            <c:ext xmlns:c16="http://schemas.microsoft.com/office/drawing/2014/chart" uri="{C3380CC4-5D6E-409C-BE32-E72D297353CC}">
              <c16:uniqueId val="{00000002-0045-4D63-BC90-2F2FD8C2429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46082</c:v>
                </c:pt>
              </c:numCache>
            </c:numRef>
          </c:cat>
          <c:val>
            <c:numRef>
              <c:f>Sheet1!$E$2</c:f>
              <c:numCache>
                <c:formatCode>General</c:formatCode>
                <c:ptCount val="1"/>
                <c:pt idx="0">
                  <c:v>1153</c:v>
                </c:pt>
              </c:numCache>
            </c:numRef>
          </c:val>
          <c:extLst>
            <c:ext xmlns:c16="http://schemas.microsoft.com/office/drawing/2014/chart" uri="{C3380CC4-5D6E-409C-BE32-E72D297353CC}">
              <c16:uniqueId val="{00000003-0045-4D63-BC90-2F2FD8C24295}"/>
            </c:ext>
          </c:extLst>
        </c:ser>
        <c:dLbls>
          <c:showLegendKey val="0"/>
          <c:showVal val="0"/>
          <c:showCatName val="0"/>
          <c:showSerName val="0"/>
          <c:showPercent val="0"/>
          <c:showBubbleSize val="0"/>
        </c:dLbls>
        <c:gapWidth val="219"/>
        <c:overlap val="-27"/>
        <c:axId val="325092008"/>
        <c:axId val="325092664"/>
      </c:barChart>
      <c:dateAx>
        <c:axId val="32509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92664"/>
        <c:crosses val="autoZero"/>
        <c:auto val="1"/>
        <c:lblOffset val="100"/>
        <c:baseTimeUnit val="days"/>
      </c:dateAx>
      <c:valAx>
        <c:axId val="32509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9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-3</c:v>
                </c:pt>
                <c:pt idx="2">
                  <c:v>2</c:v>
                </c:pt>
                <c:pt idx="3">
                  <c:v>1</c:v>
                </c:pt>
              </c:numCache>
            </c:numRef>
          </c:val>
          <c:extLst>
            <c:ext xmlns:c16="http://schemas.microsoft.com/office/drawing/2014/chart" uri="{C3380CC4-5D6E-409C-BE32-E72D297353CC}">
              <c16:uniqueId val="{00000000-4068-482C-A926-CA58986355A0}"/>
            </c:ext>
          </c:extLst>
        </c:ser>
        <c:dLbls>
          <c:showLegendKey val="0"/>
          <c:showVal val="0"/>
          <c:showCatName val="0"/>
          <c:showSerName val="0"/>
          <c:showPercent val="0"/>
          <c:showBubbleSize val="0"/>
        </c:dLbls>
        <c:gapWidth val="219"/>
        <c:overlap val="-27"/>
        <c:axId val="398687832"/>
        <c:axId val="398692752"/>
      </c:barChart>
      <c:dateAx>
        <c:axId val="39868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92752"/>
        <c:crosses val="autoZero"/>
        <c:auto val="1"/>
        <c:lblOffset val="100"/>
        <c:baseTimeUnit val="months"/>
      </c:dateAx>
      <c:valAx>
        <c:axId val="39869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8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9</c:v>
                </c:pt>
                <c:pt idx="1">
                  <c:v>10</c:v>
                </c:pt>
                <c:pt idx="2">
                  <c:v>9</c:v>
                </c:pt>
                <c:pt idx="3">
                  <c:v>12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69C-447A-ABC7-5D680586000E}"/>
            </c:ext>
          </c:extLst>
        </c:ser>
        <c:dLbls>
          <c:showLegendKey val="0"/>
          <c:showVal val="0"/>
          <c:showCatName val="0"/>
          <c:showSerName val="0"/>
          <c:showPercent val="0"/>
          <c:showBubbleSize val="0"/>
        </c:dLbls>
        <c:gapWidth val="219"/>
        <c:overlap val="-27"/>
        <c:axId val="398690128"/>
        <c:axId val="398690456"/>
      </c:barChart>
      <c:dateAx>
        <c:axId val="39869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90456"/>
        <c:crosses val="autoZero"/>
        <c:auto val="1"/>
        <c:lblOffset val="100"/>
        <c:baseTimeUnit val="months"/>
      </c:dateAx>
      <c:valAx>
        <c:axId val="39869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9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91</c:v>
                </c:pt>
                <c:pt idx="1">
                  <c:v>116</c:v>
                </c:pt>
                <c:pt idx="2">
                  <c:v>122</c:v>
                </c:pt>
                <c:pt idx="3">
                  <c:v>13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947-4DA0-9430-2A5E4D3CE1B2}"/>
            </c:ext>
          </c:extLst>
        </c:ser>
        <c:dLbls>
          <c:showLegendKey val="0"/>
          <c:showVal val="0"/>
          <c:showCatName val="0"/>
          <c:showSerName val="0"/>
          <c:showPercent val="0"/>
          <c:showBubbleSize val="0"/>
        </c:dLbls>
        <c:gapWidth val="219"/>
        <c:overlap val="-27"/>
        <c:axId val="400747736"/>
        <c:axId val="400747080"/>
      </c:barChart>
      <c:catAx>
        <c:axId val="400747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47080"/>
        <c:crosses val="autoZero"/>
        <c:auto val="1"/>
        <c:lblAlgn val="ctr"/>
        <c:lblOffset val="100"/>
        <c:noMultiLvlLbl val="0"/>
      </c:catAx>
      <c:valAx>
        <c:axId val="40074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4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6136</c:v>
                </c:pt>
                <c:pt idx="1">
                  <c:v>6865</c:v>
                </c:pt>
                <c:pt idx="2">
                  <c:v>9212</c:v>
                </c:pt>
                <c:pt idx="3">
                  <c:v>317</c:v>
                </c:pt>
                <c:pt idx="4">
                  <c:v>0</c:v>
                </c:pt>
              </c:numCache>
            </c:numRef>
          </c:val>
          <c:extLst>
            <c:ext xmlns:c16="http://schemas.microsoft.com/office/drawing/2014/chart" uri="{C3380CC4-5D6E-409C-BE32-E72D297353CC}">
              <c16:uniqueId val="{00000000-5FFB-416A-8758-4740698666D3}"/>
            </c:ext>
          </c:extLst>
        </c:ser>
        <c:dLbls>
          <c:showLegendKey val="0"/>
          <c:showVal val="0"/>
          <c:showCatName val="0"/>
          <c:showSerName val="0"/>
          <c:showPercent val="0"/>
          <c:showBubbleSize val="0"/>
        </c:dLbls>
        <c:gapWidth val="219"/>
        <c:overlap val="-27"/>
        <c:axId val="401898592"/>
        <c:axId val="401897936"/>
      </c:barChart>
      <c:dateAx>
        <c:axId val="40189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97936"/>
        <c:crosses val="autoZero"/>
        <c:auto val="1"/>
        <c:lblOffset val="100"/>
        <c:baseTimeUnit val="months"/>
      </c:dateAx>
      <c:valAx>
        <c:axId val="40189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9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pt idx="2">
                  <c:v>-4</c:v>
                </c:pt>
                <c:pt idx="3">
                  <c:v>-2</c:v>
                </c:pt>
              </c:numCache>
            </c:numRef>
          </c:val>
          <c:extLst>
            <c:ext xmlns:c16="http://schemas.microsoft.com/office/drawing/2014/chart" uri="{C3380CC4-5D6E-409C-BE32-E72D297353CC}">
              <c16:uniqueId val="{00000000-63DF-45AC-8111-C1765110FDCF}"/>
            </c:ext>
          </c:extLst>
        </c:ser>
        <c:dLbls>
          <c:showLegendKey val="0"/>
          <c:showVal val="0"/>
          <c:showCatName val="0"/>
          <c:showSerName val="0"/>
          <c:showPercent val="0"/>
          <c:showBubbleSize val="0"/>
        </c:dLbls>
        <c:gapWidth val="219"/>
        <c:overlap val="-27"/>
        <c:axId val="485452744"/>
        <c:axId val="485454384"/>
      </c:barChart>
      <c:dateAx>
        <c:axId val="48545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54384"/>
        <c:crosses val="autoZero"/>
        <c:auto val="1"/>
        <c:lblOffset val="100"/>
        <c:baseTimeUnit val="months"/>
      </c:dateAx>
      <c:valAx>
        <c:axId val="48545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5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EF9-4949-9040-D9E931A80A86}"/>
            </c:ext>
          </c:extLst>
        </c:ser>
        <c:dLbls>
          <c:showLegendKey val="0"/>
          <c:showVal val="0"/>
          <c:showCatName val="0"/>
          <c:showSerName val="0"/>
          <c:showPercent val="0"/>
          <c:showBubbleSize val="0"/>
        </c:dLbls>
        <c:gapWidth val="219"/>
        <c:overlap val="-27"/>
        <c:axId val="491051424"/>
        <c:axId val="491053392"/>
      </c:barChart>
      <c:dateAx>
        <c:axId val="49105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53392"/>
        <c:crosses val="autoZero"/>
        <c:auto val="1"/>
        <c:lblOffset val="100"/>
        <c:baseTimeUnit val="months"/>
      </c:dateAx>
      <c:valAx>
        <c:axId val="49105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5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c:v>
                </c:pt>
                <c:pt idx="1">
                  <c:v>18</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06C-4E8A-970B-315446C04025}"/>
            </c:ext>
          </c:extLst>
        </c:ser>
        <c:dLbls>
          <c:showLegendKey val="0"/>
          <c:showVal val="0"/>
          <c:showCatName val="0"/>
          <c:showSerName val="0"/>
          <c:showPercent val="0"/>
          <c:showBubbleSize val="0"/>
        </c:dLbls>
        <c:gapWidth val="219"/>
        <c:overlap val="-27"/>
        <c:axId val="491055032"/>
        <c:axId val="491057000"/>
      </c:barChart>
      <c:catAx>
        <c:axId val="49105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57000"/>
        <c:crosses val="autoZero"/>
        <c:auto val="1"/>
        <c:lblAlgn val="ctr"/>
        <c:lblOffset val="100"/>
        <c:noMultiLvlLbl val="0"/>
      </c:catAx>
      <c:valAx>
        <c:axId val="49105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5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31</c:v>
                </c:pt>
                <c:pt idx="1">
                  <c:v>28</c:v>
                </c:pt>
                <c:pt idx="2">
                  <c:v>35</c:v>
                </c:pt>
                <c:pt idx="3">
                  <c:v>5</c:v>
                </c:pt>
              </c:numCache>
            </c:numRef>
          </c:val>
          <c:extLst>
            <c:ext xmlns:c16="http://schemas.microsoft.com/office/drawing/2014/chart" uri="{C3380CC4-5D6E-409C-BE32-E72D297353CC}">
              <c16:uniqueId val="{00000000-0667-48A8-90C3-2E2CA0937057}"/>
            </c:ext>
          </c:extLst>
        </c:ser>
        <c:dLbls>
          <c:showLegendKey val="0"/>
          <c:showVal val="0"/>
          <c:showCatName val="0"/>
          <c:showSerName val="0"/>
          <c:showPercent val="0"/>
          <c:showBubbleSize val="0"/>
        </c:dLbls>
        <c:gapWidth val="219"/>
        <c:overlap val="-27"/>
        <c:axId val="495651464"/>
        <c:axId val="495651792"/>
      </c:barChart>
      <c:dateAx>
        <c:axId val="495651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651792"/>
        <c:crosses val="autoZero"/>
        <c:auto val="1"/>
        <c:lblOffset val="100"/>
        <c:baseTimeUnit val="months"/>
      </c:dateAx>
      <c:valAx>
        <c:axId val="4956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65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2026-01</c:v>
                </c:pt>
                <c:pt idx="1">
                  <c:v>2026-02</c:v>
                </c:pt>
                <c:pt idx="2">
                  <c:v>2026-03</c:v>
                </c:pt>
                <c:pt idx="3">
                  <c:v>2026-04</c:v>
                </c:pt>
              </c:strCache>
            </c:strRef>
          </c:cat>
          <c:val>
            <c:numRef>
              <c:f>Sheet1!$B$2:$B$5</c:f>
              <c:numCache>
                <c:formatCode>General</c:formatCode>
                <c:ptCount val="4"/>
                <c:pt idx="0">
                  <c:v>45</c:v>
                </c:pt>
                <c:pt idx="1">
                  <c:v>50</c:v>
                </c:pt>
                <c:pt idx="2">
                  <c:v>46</c:v>
                </c:pt>
                <c:pt idx="3">
                  <c:v>12</c:v>
                </c:pt>
              </c:numCache>
            </c:numRef>
          </c:val>
          <c:extLst>
            <c:ext xmlns:c16="http://schemas.microsoft.com/office/drawing/2014/chart" uri="{C3380CC4-5D6E-409C-BE32-E72D297353CC}">
              <c16:uniqueId val="{00000000-1BD1-4B6C-A9AF-EBC512AAA722}"/>
            </c:ext>
          </c:extLst>
        </c:ser>
        <c:dLbls>
          <c:showLegendKey val="0"/>
          <c:showVal val="0"/>
          <c:showCatName val="0"/>
          <c:showSerName val="0"/>
          <c:showPercent val="0"/>
          <c:showBubbleSize val="0"/>
        </c:dLbls>
        <c:gapWidth val="219"/>
        <c:overlap val="-27"/>
        <c:axId val="495643264"/>
        <c:axId val="495642280"/>
      </c:barChart>
      <c:catAx>
        <c:axId val="49564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642280"/>
        <c:crosses val="autoZero"/>
        <c:auto val="1"/>
        <c:lblAlgn val="ctr"/>
        <c:lblOffset val="100"/>
        <c:noMultiLvlLbl val="0"/>
      </c:catAx>
      <c:valAx>
        <c:axId val="49564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64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2026-01</c:v>
                </c:pt>
                <c:pt idx="1">
                  <c:v>2026-02</c:v>
                </c:pt>
                <c:pt idx="2">
                  <c:v>2026-03</c:v>
                </c:pt>
                <c:pt idx="3">
                  <c:v>2026-04</c:v>
                </c:pt>
              </c:strCache>
            </c:strRef>
          </c:cat>
          <c:val>
            <c:numRef>
              <c:f>Sheet1!$B$2:$B$5</c:f>
              <c:numCache>
                <c:formatCode>General</c:formatCode>
                <c:ptCount val="4"/>
                <c:pt idx="0">
                  <c:v>366</c:v>
                </c:pt>
                <c:pt idx="1">
                  <c:v>450</c:v>
                </c:pt>
                <c:pt idx="2">
                  <c:v>558</c:v>
                </c:pt>
                <c:pt idx="3">
                  <c:v>38</c:v>
                </c:pt>
              </c:numCache>
            </c:numRef>
          </c:val>
          <c:extLst>
            <c:ext xmlns:c16="http://schemas.microsoft.com/office/drawing/2014/chart" uri="{C3380CC4-5D6E-409C-BE32-E72D297353CC}">
              <c16:uniqueId val="{00000000-B283-419F-ACCB-71A25AD3299A}"/>
            </c:ext>
          </c:extLst>
        </c:ser>
        <c:dLbls>
          <c:showLegendKey val="0"/>
          <c:showVal val="0"/>
          <c:showCatName val="0"/>
          <c:showSerName val="0"/>
          <c:showPercent val="0"/>
          <c:showBubbleSize val="0"/>
        </c:dLbls>
        <c:gapWidth val="219"/>
        <c:overlap val="-27"/>
        <c:axId val="495652776"/>
        <c:axId val="495652448"/>
      </c:barChart>
      <c:catAx>
        <c:axId val="49565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652448"/>
        <c:crosses val="autoZero"/>
        <c:auto val="1"/>
        <c:lblAlgn val="ctr"/>
        <c:lblOffset val="100"/>
        <c:noMultiLvlLbl val="0"/>
      </c:catAx>
      <c:valAx>
        <c:axId val="49565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65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318</c:v>
                </c:pt>
                <c:pt idx="1">
                  <c:v>12582</c:v>
                </c:pt>
                <c:pt idx="2">
                  <c:v>11002</c:v>
                </c:pt>
                <c:pt idx="3">
                  <c:v>17167</c:v>
                </c:pt>
                <c:pt idx="4">
                  <c:v>2290</c:v>
                </c:pt>
              </c:numCache>
            </c:numRef>
          </c:val>
          <c:extLst>
            <c:ext xmlns:c16="http://schemas.microsoft.com/office/drawing/2014/chart" uri="{C3380CC4-5D6E-409C-BE32-E72D297353CC}">
              <c16:uniqueId val="{00000000-33AB-4E99-81DB-93D928C46EAA}"/>
            </c:ext>
          </c:extLst>
        </c:ser>
        <c:dLbls>
          <c:showLegendKey val="0"/>
          <c:showVal val="0"/>
          <c:showCatName val="0"/>
          <c:showSerName val="0"/>
          <c:showPercent val="0"/>
          <c:showBubbleSize val="0"/>
        </c:dLbls>
        <c:gapWidth val="219"/>
        <c:overlap val="-27"/>
        <c:axId val="495628176"/>
        <c:axId val="495626864"/>
      </c:barChart>
      <c:catAx>
        <c:axId val="49562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626864"/>
        <c:crosses val="autoZero"/>
        <c:auto val="1"/>
        <c:lblAlgn val="ctr"/>
        <c:lblOffset val="100"/>
        <c:noMultiLvlLbl val="0"/>
      </c:catAx>
      <c:valAx>
        <c:axId val="49562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62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c:v>
                </c:pt>
                <c:pt idx="1">
                  <c:v>-1</c:v>
                </c:pt>
                <c:pt idx="2">
                  <c:v>-1</c:v>
                </c:pt>
                <c:pt idx="3">
                  <c:v>10</c:v>
                </c:pt>
              </c:numCache>
            </c:numRef>
          </c:val>
          <c:extLst>
            <c:ext xmlns:c16="http://schemas.microsoft.com/office/drawing/2014/chart" uri="{C3380CC4-5D6E-409C-BE32-E72D297353CC}">
              <c16:uniqueId val="{00000000-3357-4449-B9A5-095256335085}"/>
            </c:ext>
          </c:extLst>
        </c:ser>
        <c:dLbls>
          <c:showLegendKey val="0"/>
          <c:showVal val="0"/>
          <c:showCatName val="0"/>
          <c:showSerName val="0"/>
          <c:showPercent val="0"/>
          <c:showBubbleSize val="0"/>
        </c:dLbls>
        <c:gapWidth val="219"/>
        <c:overlap val="-27"/>
        <c:axId val="491055360"/>
        <c:axId val="395422880"/>
      </c:barChart>
      <c:dateAx>
        <c:axId val="49105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422880"/>
        <c:crosses val="autoZero"/>
        <c:auto val="1"/>
        <c:lblOffset val="100"/>
        <c:baseTimeUnit val="months"/>
      </c:dateAx>
      <c:valAx>
        <c:axId val="39542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5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22</c:v>
                </c:pt>
                <c:pt idx="1">
                  <c:v>27</c:v>
                </c:pt>
                <c:pt idx="2">
                  <c:v>23</c:v>
                </c:pt>
                <c:pt idx="3">
                  <c:v>45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A0C-41A2-AE2A-03427803B122}"/>
            </c:ext>
          </c:extLst>
        </c:ser>
        <c:dLbls>
          <c:showLegendKey val="0"/>
          <c:showVal val="0"/>
          <c:showCatName val="0"/>
          <c:showSerName val="0"/>
          <c:showPercent val="0"/>
          <c:showBubbleSize val="0"/>
        </c:dLbls>
        <c:gapWidth val="219"/>
        <c:overlap val="-27"/>
        <c:axId val="483563704"/>
        <c:axId val="483557472"/>
      </c:barChart>
      <c:dateAx>
        <c:axId val="48356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557472"/>
        <c:crosses val="autoZero"/>
        <c:auto val="1"/>
        <c:lblOffset val="100"/>
        <c:baseTimeUnit val="months"/>
      </c:dateAx>
      <c:valAx>
        <c:axId val="48355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56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159</c:v>
                </c:pt>
                <c:pt idx="1">
                  <c:v>164</c:v>
                </c:pt>
                <c:pt idx="2">
                  <c:v>117</c:v>
                </c:pt>
                <c:pt idx="3">
                  <c:v>91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B04-457C-B166-B95E5A49ECC8}"/>
            </c:ext>
          </c:extLst>
        </c:ser>
        <c:dLbls>
          <c:showLegendKey val="0"/>
          <c:showVal val="0"/>
          <c:showCatName val="0"/>
          <c:showSerName val="0"/>
          <c:showPercent val="0"/>
          <c:showBubbleSize val="0"/>
        </c:dLbls>
        <c:gapWidth val="219"/>
        <c:overlap val="-27"/>
        <c:axId val="483556488"/>
        <c:axId val="483559112"/>
      </c:barChart>
      <c:catAx>
        <c:axId val="48355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559112"/>
        <c:crosses val="autoZero"/>
        <c:auto val="1"/>
        <c:lblAlgn val="ctr"/>
        <c:lblOffset val="100"/>
        <c:noMultiLvlLbl val="0"/>
      </c:catAx>
      <c:valAx>
        <c:axId val="48355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55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4017</c:v>
                </c:pt>
                <c:pt idx="1">
                  <c:v>3240</c:v>
                </c:pt>
                <c:pt idx="2">
                  <c:v>3262</c:v>
                </c:pt>
                <c:pt idx="3">
                  <c:v>1090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550-4A93-B534-E28AFE3E0864}"/>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206</c:v>
                </c:pt>
                <c:pt idx="1">
                  <c:v>478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4550-4A93-B534-E28AFE3E0864}"/>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1105</c:v>
                </c:pt>
                <c:pt idx="1">
                  <c:v>6322</c:v>
                </c:pt>
                <c:pt idx="2">
                  <c:v>7293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4550-4A93-B534-E28AFE3E0864}"/>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1235</c:v>
                </c:pt>
                <c:pt idx="2">
                  <c:v>990</c:v>
                </c:pt>
                <c:pt idx="3">
                  <c:v>60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4550-4A93-B534-E28AFE3E0864}"/>
            </c:ext>
          </c:extLst>
        </c:ser>
        <c:dLbls>
          <c:showLegendKey val="0"/>
          <c:showVal val="0"/>
          <c:showCatName val="0"/>
          <c:showSerName val="0"/>
          <c:showPercent val="0"/>
          <c:showBubbleSize val="0"/>
        </c:dLbls>
        <c:gapWidth val="219"/>
        <c:overlap val="-27"/>
        <c:axId val="483564688"/>
        <c:axId val="483565016"/>
      </c:barChart>
      <c:dateAx>
        <c:axId val="48356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565016"/>
        <c:crosses val="autoZero"/>
        <c:auto val="1"/>
        <c:lblOffset val="100"/>
        <c:baseTimeUnit val="months"/>
      </c:dateAx>
      <c:valAx>
        <c:axId val="48356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56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4017</c:v>
                </c:pt>
                <c:pt idx="1">
                  <c:v>3240</c:v>
                </c:pt>
                <c:pt idx="2">
                  <c:v>3262</c:v>
                </c:pt>
                <c:pt idx="3">
                  <c:v>1090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89E-4A68-84DE-C8458A126CA7}"/>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206</c:v>
                </c:pt>
                <c:pt idx="1">
                  <c:v>478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389E-4A68-84DE-C8458A126CA7}"/>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1105</c:v>
                </c:pt>
                <c:pt idx="1">
                  <c:v>6322</c:v>
                </c:pt>
                <c:pt idx="2">
                  <c:v>7293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389E-4A68-84DE-C8458A126CA7}"/>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1235</c:v>
                </c:pt>
                <c:pt idx="2">
                  <c:v>990</c:v>
                </c:pt>
                <c:pt idx="3">
                  <c:v>60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389E-4A68-84DE-C8458A126CA7}"/>
            </c:ext>
          </c:extLst>
        </c:ser>
        <c:dLbls>
          <c:showLegendKey val="0"/>
          <c:showVal val="0"/>
          <c:showCatName val="0"/>
          <c:showSerName val="0"/>
          <c:showPercent val="0"/>
          <c:showBubbleSize val="0"/>
        </c:dLbls>
        <c:gapWidth val="219"/>
        <c:overlap val="-27"/>
        <c:axId val="483537136"/>
        <c:axId val="483533856"/>
      </c:barChart>
      <c:dateAx>
        <c:axId val="483537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533856"/>
        <c:crosses val="autoZero"/>
        <c:auto val="1"/>
        <c:lblOffset val="100"/>
        <c:baseTimeUnit val="months"/>
      </c:dateAx>
      <c:valAx>
        <c:axId val="48353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53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E8594-FD76-40A3-B447-0E60EBEAE57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08D1C1F-784B-4556-A592-DCB677B9A1D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48426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59BD6-D862-46A7-8890-DE7A5B57AE97}"/>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3E1AF7B4-34AC-4132-B083-9CB86B118C5B}"/>
              </a:ext>
            </a:extLst>
          </p:cNvPr>
          <p:cNvGraphicFramePr>
            <a:graphicFrameLocks noGrp="1"/>
          </p:cNvGraphicFramePr>
          <p:nvPr>
            <p:ph type="chart" sz="quarter" idx="13"/>
            <p:extLst>
              <p:ext uri="{D42A27DB-BD31-4B8C-83A1-F6EECF244321}">
                <p14:modId xmlns:p14="http://schemas.microsoft.com/office/powerpoint/2010/main" val="2634367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F7874A-64A1-42F6-B620-E37E907DF219}"/>
              </a:ext>
            </a:extLst>
          </p:cNvPr>
          <p:cNvSpPr>
            <a:spLocks noGrp="1"/>
          </p:cNvSpPr>
          <p:nvPr>
            <p:ph type="body" sz="quarter" idx="14"/>
          </p:nvPr>
        </p:nvSpPr>
        <p:spPr/>
        <p:txBody>
          <a:bodyPr/>
          <a:lstStyle/>
          <a:p>
            <a:r>
              <a:rPr lang="en-US"/>
              <a:t>03/01/2026 - 03/31/2026</a:t>
            </a:r>
          </a:p>
        </p:txBody>
      </p:sp>
      <p:sp>
        <p:nvSpPr>
          <p:cNvPr id="5" name="Footer Placeholder 4">
            <a:extLst>
              <a:ext uri="{FF2B5EF4-FFF2-40B4-BE49-F238E27FC236}">
                <a16:creationId xmlns:a16="http://schemas.microsoft.com/office/drawing/2014/main" id="{04072FC9-B528-45F0-B29C-991F6E77E2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2218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CA7C3-9FA3-4E78-84C2-3CF5A95F28D2}"/>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114EDF71-A316-4E76-85A0-031F1323B23B}"/>
              </a:ext>
            </a:extLst>
          </p:cNvPr>
          <p:cNvGraphicFramePr>
            <a:graphicFrameLocks noGrp="1"/>
          </p:cNvGraphicFramePr>
          <p:nvPr>
            <p:ph type="tbl" sz="quarter" idx="13"/>
            <p:extLst>
              <p:ext uri="{D42A27DB-BD31-4B8C-83A1-F6EECF244321}">
                <p14:modId xmlns:p14="http://schemas.microsoft.com/office/powerpoint/2010/main" val="4044869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29087071"/>
                    </a:ext>
                  </a:extLst>
                </a:gridCol>
                <a:gridCol w="905256">
                  <a:extLst>
                    <a:ext uri="{9D8B030D-6E8A-4147-A177-3AD203B41FA5}">
                      <a16:colId xmlns:a16="http://schemas.microsoft.com/office/drawing/2014/main" val="2779278076"/>
                    </a:ext>
                  </a:extLst>
                </a:gridCol>
                <a:gridCol w="905256">
                  <a:extLst>
                    <a:ext uri="{9D8B030D-6E8A-4147-A177-3AD203B41FA5}">
                      <a16:colId xmlns:a16="http://schemas.microsoft.com/office/drawing/2014/main" val="1662373593"/>
                    </a:ext>
                  </a:extLst>
                </a:gridCol>
                <a:gridCol w="905256">
                  <a:extLst>
                    <a:ext uri="{9D8B030D-6E8A-4147-A177-3AD203B41FA5}">
                      <a16:colId xmlns:a16="http://schemas.microsoft.com/office/drawing/2014/main" val="3401870038"/>
                    </a:ext>
                  </a:extLst>
                </a:gridCol>
                <a:gridCol w="905256">
                  <a:extLst>
                    <a:ext uri="{9D8B030D-6E8A-4147-A177-3AD203B41FA5}">
                      <a16:colId xmlns:a16="http://schemas.microsoft.com/office/drawing/2014/main" val="3636075619"/>
                    </a:ext>
                  </a:extLst>
                </a:gridCol>
                <a:gridCol w="905256">
                  <a:extLst>
                    <a:ext uri="{9D8B030D-6E8A-4147-A177-3AD203B41FA5}">
                      <a16:colId xmlns:a16="http://schemas.microsoft.com/office/drawing/2014/main" val="1073940239"/>
                    </a:ext>
                  </a:extLst>
                </a:gridCol>
                <a:gridCol w="905256">
                  <a:extLst>
                    <a:ext uri="{9D8B030D-6E8A-4147-A177-3AD203B41FA5}">
                      <a16:colId xmlns:a16="http://schemas.microsoft.com/office/drawing/2014/main" val="3545534990"/>
                    </a:ext>
                  </a:extLst>
                </a:gridCol>
                <a:gridCol w="905256">
                  <a:extLst>
                    <a:ext uri="{9D8B030D-6E8A-4147-A177-3AD203B41FA5}">
                      <a16:colId xmlns:a16="http://schemas.microsoft.com/office/drawing/2014/main" val="517475035"/>
                    </a:ext>
                  </a:extLst>
                </a:gridCol>
                <a:gridCol w="905256">
                  <a:extLst>
                    <a:ext uri="{9D8B030D-6E8A-4147-A177-3AD203B41FA5}">
                      <a16:colId xmlns:a16="http://schemas.microsoft.com/office/drawing/2014/main" val="332937167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19428876"/>
                  </a:ext>
                </a:extLst>
              </a:tr>
              <a:tr h="370840">
                <a:tc>
                  <a:txBody>
                    <a:bodyPr/>
                    <a:lstStyle/>
                    <a:p>
                      <a:r>
                        <a:rPr lang="en-US" sz="1000"/>
                        <a:t>1939</a:t>
                      </a:r>
                    </a:p>
                  </a:txBody>
                  <a:tcPr/>
                </a:tc>
                <a:tc>
                  <a:txBody>
                    <a:bodyPr/>
                    <a:lstStyle/>
                    <a:p>
                      <a:r>
                        <a:rPr lang="en-US" sz="1000"/>
                        <a:t>2</a:t>
                      </a:r>
                    </a:p>
                  </a:txBody>
                  <a:tcPr/>
                </a:tc>
                <a:tc>
                  <a:txBody>
                    <a:bodyPr/>
                    <a:lstStyle/>
                    <a:p>
                      <a:r>
                        <a:rPr lang="en-US" sz="1000"/>
                        <a:t>12</a:t>
                      </a:r>
                    </a:p>
                  </a:txBody>
                  <a:tcPr/>
                </a:tc>
                <a:tc>
                  <a:txBody>
                    <a:bodyPr/>
                    <a:lstStyle/>
                    <a:p>
                      <a:r>
                        <a:rPr lang="en-US" sz="1000"/>
                        <a:t>111</a:t>
                      </a:r>
                    </a:p>
                  </a:txBody>
                  <a:tcPr/>
                </a:tc>
                <a:tc>
                  <a:txBody>
                    <a:bodyPr/>
                    <a:lstStyle/>
                    <a:p>
                      <a:r>
                        <a:rPr lang="en-US" sz="1000"/>
                        <a:t>5</a:t>
                      </a:r>
                    </a:p>
                  </a:txBody>
                  <a:tcPr/>
                </a:tc>
                <a:tc>
                  <a:txBody>
                    <a:bodyPr/>
                    <a:lstStyle/>
                    <a:p>
                      <a:r>
                        <a:rPr lang="en-US" sz="1000"/>
                        <a:t>6</a:t>
                      </a:r>
                    </a:p>
                  </a:txBody>
                  <a:tcPr/>
                </a:tc>
                <a:tc>
                  <a:txBody>
                    <a:bodyPr/>
                    <a:lstStyle/>
                    <a:p>
                      <a:r>
                        <a:rPr lang="en-US" sz="1000"/>
                        <a:t>0</a:t>
                      </a:r>
                    </a:p>
                  </a:txBody>
                  <a:tcPr/>
                </a:tc>
                <a:tc>
                  <a:txBody>
                    <a:bodyPr/>
                    <a:lstStyle/>
                    <a:p>
                      <a:r>
                        <a:rPr lang="en-US" sz="1000"/>
                        <a:t>0.5246 %</a:t>
                      </a:r>
                    </a:p>
                  </a:txBody>
                  <a:tcPr/>
                </a:tc>
                <a:tc>
                  <a:txBody>
                    <a:bodyPr/>
                    <a:lstStyle/>
                    <a:p>
                      <a:r>
                        <a:rPr lang="en-US" sz="1000"/>
                        <a:t>0.0 %</a:t>
                      </a:r>
                    </a:p>
                  </a:txBody>
                  <a:tcPr/>
                </a:tc>
                <a:extLst>
                  <a:ext uri="{0D108BD9-81ED-4DB2-BD59-A6C34878D82A}">
                    <a16:rowId xmlns:a16="http://schemas.microsoft.com/office/drawing/2014/main" val="892985035"/>
                  </a:ext>
                </a:extLst>
              </a:tr>
            </a:tbl>
          </a:graphicData>
        </a:graphic>
      </p:graphicFrame>
      <p:sp>
        <p:nvSpPr>
          <p:cNvPr id="4" name="Text Placeholder 3">
            <a:extLst>
              <a:ext uri="{FF2B5EF4-FFF2-40B4-BE49-F238E27FC236}">
                <a16:creationId xmlns:a16="http://schemas.microsoft.com/office/drawing/2014/main" id="{E55863AA-0E54-4C6A-A0B1-753943F55F58}"/>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4172312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64539-0080-4C87-B5AA-50C6FFAE3BD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FD97EDA-BF6D-463C-9D2E-5BE33ABF3E44}"/>
              </a:ext>
            </a:extLst>
          </p:cNvPr>
          <p:cNvGraphicFramePr>
            <a:graphicFrameLocks noGrp="1"/>
          </p:cNvGraphicFramePr>
          <p:nvPr>
            <p:ph type="chart" sz="quarter" idx="13"/>
            <p:extLst>
              <p:ext uri="{D42A27DB-BD31-4B8C-83A1-F6EECF244321}">
                <p14:modId xmlns:p14="http://schemas.microsoft.com/office/powerpoint/2010/main" val="4144820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01D638-81A1-4BD9-B032-384724FD4A2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80E8333-599D-4E04-919D-16C0F03201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0862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28C7-5194-4074-AA3F-1AA67A755A50}"/>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40F7E537-5EEE-429C-A602-2DF0A6DAFC1B}"/>
              </a:ext>
            </a:extLst>
          </p:cNvPr>
          <p:cNvGraphicFramePr>
            <a:graphicFrameLocks noGrp="1"/>
          </p:cNvGraphicFramePr>
          <p:nvPr>
            <p:ph type="chart" sz="quarter" idx="13"/>
            <p:extLst>
              <p:ext uri="{D42A27DB-BD31-4B8C-83A1-F6EECF244321}">
                <p14:modId xmlns:p14="http://schemas.microsoft.com/office/powerpoint/2010/main" val="645003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403B07-9D95-4511-9861-0E24CA3DCBC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A0DAAC3-FDAD-4034-B92A-AB897DDD74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8001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4D07B-088A-484D-98E0-6202BAA842AE}"/>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FEEA1FB6-893C-42AC-9B0D-D5C488B14E65}"/>
              </a:ext>
            </a:extLst>
          </p:cNvPr>
          <p:cNvGraphicFramePr>
            <a:graphicFrameLocks noGrp="1"/>
          </p:cNvGraphicFramePr>
          <p:nvPr>
            <p:ph type="chart" sz="quarter" idx="13"/>
            <p:extLst>
              <p:ext uri="{D42A27DB-BD31-4B8C-83A1-F6EECF244321}">
                <p14:modId xmlns:p14="http://schemas.microsoft.com/office/powerpoint/2010/main" val="1724890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39A11F-D352-4C5B-9C3F-92B2F97EC45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A23953F-E5F0-4B75-9D8B-95C229E7DA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0042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22B34-6EB7-4EC0-93B1-380BA6B00B90}"/>
              </a:ext>
            </a:extLst>
          </p:cNvPr>
          <p:cNvSpPr>
            <a:spLocks noGrp="1"/>
          </p:cNvSpPr>
          <p:nvPr>
            <p:ph type="title"/>
          </p:nvPr>
        </p:nvSpPr>
        <p:spPr/>
        <p:txBody>
          <a:bodyPr/>
          <a:lstStyle/>
          <a:p>
            <a:r>
              <a:rPr lang="en-US"/>
              <a:t>Facebook Impressions or Page Media View | FICOH</a:t>
            </a:r>
          </a:p>
        </p:txBody>
      </p:sp>
      <p:graphicFrame>
        <p:nvGraphicFramePr>
          <p:cNvPr id="6" name="Chart Placeholder 5">
            <a:extLst>
              <a:ext uri="{FF2B5EF4-FFF2-40B4-BE49-F238E27FC236}">
                <a16:creationId xmlns:a16="http://schemas.microsoft.com/office/drawing/2014/main" id="{ED0AC960-D3BA-4C64-B149-DCAC25C565B9}"/>
              </a:ext>
            </a:extLst>
          </p:cNvPr>
          <p:cNvGraphicFramePr>
            <a:graphicFrameLocks noGrp="1"/>
          </p:cNvGraphicFramePr>
          <p:nvPr>
            <p:ph type="chart" sz="quarter" idx="13"/>
            <p:extLst>
              <p:ext uri="{D42A27DB-BD31-4B8C-83A1-F6EECF244321}">
                <p14:modId xmlns:p14="http://schemas.microsoft.com/office/powerpoint/2010/main" val="700674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481B19-76C1-4889-BB20-A72F9615641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4B9AD43-51CB-452A-A217-6F8820C2A6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579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DB094-BB6A-4C9C-A3EA-780FBEFB7473}"/>
              </a:ext>
            </a:extLst>
          </p:cNvPr>
          <p:cNvSpPr>
            <a:spLocks noGrp="1"/>
          </p:cNvSpPr>
          <p:nvPr>
            <p:ph type="title"/>
          </p:nvPr>
        </p:nvSpPr>
        <p:spPr/>
        <p:txBody>
          <a:bodyPr/>
          <a:lstStyle/>
          <a:p>
            <a:r>
              <a:rPr lang="en-US"/>
              <a:t>Facebook Original Own Posts Table | FICOH - 1 of 3</a:t>
            </a:r>
          </a:p>
        </p:txBody>
      </p:sp>
      <p:graphicFrame>
        <p:nvGraphicFramePr>
          <p:cNvPr id="5" name="Table Placeholder 4">
            <a:extLst>
              <a:ext uri="{FF2B5EF4-FFF2-40B4-BE49-F238E27FC236}">
                <a16:creationId xmlns:a16="http://schemas.microsoft.com/office/drawing/2014/main" id="{FB161565-6516-4B7C-B2FC-18A8209A8D82}"/>
              </a:ext>
            </a:extLst>
          </p:cNvPr>
          <p:cNvGraphicFramePr>
            <a:graphicFrameLocks noGrp="1"/>
          </p:cNvGraphicFramePr>
          <p:nvPr>
            <p:ph type="tbl" sz="quarter" idx="13"/>
            <p:extLst>
              <p:ext uri="{D42A27DB-BD31-4B8C-83A1-F6EECF244321}">
                <p14:modId xmlns:p14="http://schemas.microsoft.com/office/powerpoint/2010/main" val="431001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931831172"/>
                    </a:ext>
                  </a:extLst>
                </a:gridCol>
                <a:gridCol w="493776">
                  <a:extLst>
                    <a:ext uri="{9D8B030D-6E8A-4147-A177-3AD203B41FA5}">
                      <a16:colId xmlns:a16="http://schemas.microsoft.com/office/drawing/2014/main" val="2254521226"/>
                    </a:ext>
                  </a:extLst>
                </a:gridCol>
                <a:gridCol w="493776">
                  <a:extLst>
                    <a:ext uri="{9D8B030D-6E8A-4147-A177-3AD203B41FA5}">
                      <a16:colId xmlns:a16="http://schemas.microsoft.com/office/drawing/2014/main" val="3670864502"/>
                    </a:ext>
                  </a:extLst>
                </a:gridCol>
                <a:gridCol w="493776">
                  <a:extLst>
                    <a:ext uri="{9D8B030D-6E8A-4147-A177-3AD203B41FA5}">
                      <a16:colId xmlns:a16="http://schemas.microsoft.com/office/drawing/2014/main" val="3559099916"/>
                    </a:ext>
                  </a:extLst>
                </a:gridCol>
                <a:gridCol w="493776">
                  <a:extLst>
                    <a:ext uri="{9D8B030D-6E8A-4147-A177-3AD203B41FA5}">
                      <a16:colId xmlns:a16="http://schemas.microsoft.com/office/drawing/2014/main" val="2423666650"/>
                    </a:ext>
                  </a:extLst>
                </a:gridCol>
                <a:gridCol w="493776">
                  <a:extLst>
                    <a:ext uri="{9D8B030D-6E8A-4147-A177-3AD203B41FA5}">
                      <a16:colId xmlns:a16="http://schemas.microsoft.com/office/drawing/2014/main" val="3885937995"/>
                    </a:ext>
                  </a:extLst>
                </a:gridCol>
                <a:gridCol w="493776">
                  <a:extLst>
                    <a:ext uri="{9D8B030D-6E8A-4147-A177-3AD203B41FA5}">
                      <a16:colId xmlns:a16="http://schemas.microsoft.com/office/drawing/2014/main" val="3378810484"/>
                    </a:ext>
                  </a:extLst>
                </a:gridCol>
                <a:gridCol w="493776">
                  <a:extLst>
                    <a:ext uri="{9D8B030D-6E8A-4147-A177-3AD203B41FA5}">
                      <a16:colId xmlns:a16="http://schemas.microsoft.com/office/drawing/2014/main" val="1767656279"/>
                    </a:ext>
                  </a:extLst>
                </a:gridCol>
                <a:gridCol w="493776">
                  <a:extLst>
                    <a:ext uri="{9D8B030D-6E8A-4147-A177-3AD203B41FA5}">
                      <a16:colId xmlns:a16="http://schemas.microsoft.com/office/drawing/2014/main" val="895925888"/>
                    </a:ext>
                  </a:extLst>
                </a:gridCol>
                <a:gridCol w="493776">
                  <a:extLst>
                    <a:ext uri="{9D8B030D-6E8A-4147-A177-3AD203B41FA5}">
                      <a16:colId xmlns:a16="http://schemas.microsoft.com/office/drawing/2014/main" val="995826199"/>
                    </a:ext>
                  </a:extLst>
                </a:gridCol>
                <a:gridCol w="493776">
                  <a:extLst>
                    <a:ext uri="{9D8B030D-6E8A-4147-A177-3AD203B41FA5}">
                      <a16:colId xmlns:a16="http://schemas.microsoft.com/office/drawing/2014/main" val="407764214"/>
                    </a:ext>
                  </a:extLst>
                </a:gridCol>
                <a:gridCol w="493776">
                  <a:extLst>
                    <a:ext uri="{9D8B030D-6E8A-4147-A177-3AD203B41FA5}">
                      <a16:colId xmlns:a16="http://schemas.microsoft.com/office/drawing/2014/main" val="3540904466"/>
                    </a:ext>
                  </a:extLst>
                </a:gridCol>
                <a:gridCol w="493776">
                  <a:extLst>
                    <a:ext uri="{9D8B030D-6E8A-4147-A177-3AD203B41FA5}">
                      <a16:colId xmlns:a16="http://schemas.microsoft.com/office/drawing/2014/main" val="1179403133"/>
                    </a:ext>
                  </a:extLst>
                </a:gridCol>
                <a:gridCol w="493776">
                  <a:extLst>
                    <a:ext uri="{9D8B030D-6E8A-4147-A177-3AD203B41FA5}">
                      <a16:colId xmlns:a16="http://schemas.microsoft.com/office/drawing/2014/main" val="3850974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5875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- 2026-03-26 17:01:15</a:t>
                      </a:r>
                      <a:r>
                        <a:rPr kumimoji="0" lang="en-US" sz="1000" b="0" i="0" u="none" strike="noStrike" kern="1200" cap="none" spc="0" normalizeH="0" baseline="0" noProof="0">
                          <a:ln>
                            <a:noFill/>
                          </a:ln>
                          <a:solidFill>
                            <a:prstClr val="black"/>
                          </a:solidFill>
                          <a:effectLst/>
                          <a:uLnTx/>
                          <a:uFillTx/>
                          <a:latin typeface="Calibri"/>
                          <a:ea typeface="+mn-ea"/>
                          <a:cs typeface="+mn-cs"/>
                        </a:rPr>
                        <a:t>
 We’re feeling a bit nostalgic for the 90s this #ThrowbackThursday. 🥹📸 Styles may change, but the company culture we’ve built at First Insurance has st ood the test of time.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24961467"/>
                  </a:ext>
                </a:extLst>
              </a:tr>
            </a:tbl>
          </a:graphicData>
        </a:graphic>
      </p:graphicFrame>
      <p:sp>
        <p:nvSpPr>
          <p:cNvPr id="4" name="Text Placeholder 3">
            <a:extLst>
              <a:ext uri="{FF2B5EF4-FFF2-40B4-BE49-F238E27FC236}">
                <a16:creationId xmlns:a16="http://schemas.microsoft.com/office/drawing/2014/main" id="{46F16E63-EB20-4C20-BA9B-1077F65EF824}"/>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3221680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832D8-7972-4564-9ADD-E3D7524A3C14}"/>
              </a:ext>
            </a:extLst>
          </p:cNvPr>
          <p:cNvSpPr>
            <a:spLocks noGrp="1"/>
          </p:cNvSpPr>
          <p:nvPr>
            <p:ph type="title"/>
          </p:nvPr>
        </p:nvSpPr>
        <p:spPr/>
        <p:txBody>
          <a:bodyPr/>
          <a:lstStyle/>
          <a:p>
            <a:r>
              <a:rPr lang="en-US"/>
              <a:t>Facebook Original Own Posts Table | FICOH - 2 of 3</a:t>
            </a:r>
          </a:p>
        </p:txBody>
      </p:sp>
      <p:graphicFrame>
        <p:nvGraphicFramePr>
          <p:cNvPr id="5" name="Table Placeholder 4">
            <a:extLst>
              <a:ext uri="{FF2B5EF4-FFF2-40B4-BE49-F238E27FC236}">
                <a16:creationId xmlns:a16="http://schemas.microsoft.com/office/drawing/2014/main" id="{D0086A04-7C1B-4A32-A624-2EB1C18DC954}"/>
              </a:ext>
            </a:extLst>
          </p:cNvPr>
          <p:cNvGraphicFramePr>
            <a:graphicFrameLocks noGrp="1"/>
          </p:cNvGraphicFramePr>
          <p:nvPr>
            <p:ph type="tbl" sz="quarter" idx="13"/>
            <p:extLst>
              <p:ext uri="{D42A27DB-BD31-4B8C-83A1-F6EECF244321}">
                <p14:modId xmlns:p14="http://schemas.microsoft.com/office/powerpoint/2010/main" val="2870869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924618750"/>
                    </a:ext>
                  </a:extLst>
                </a:gridCol>
                <a:gridCol w="493776">
                  <a:extLst>
                    <a:ext uri="{9D8B030D-6E8A-4147-A177-3AD203B41FA5}">
                      <a16:colId xmlns:a16="http://schemas.microsoft.com/office/drawing/2014/main" val="592939208"/>
                    </a:ext>
                  </a:extLst>
                </a:gridCol>
                <a:gridCol w="493776">
                  <a:extLst>
                    <a:ext uri="{9D8B030D-6E8A-4147-A177-3AD203B41FA5}">
                      <a16:colId xmlns:a16="http://schemas.microsoft.com/office/drawing/2014/main" val="4200339941"/>
                    </a:ext>
                  </a:extLst>
                </a:gridCol>
                <a:gridCol w="493776">
                  <a:extLst>
                    <a:ext uri="{9D8B030D-6E8A-4147-A177-3AD203B41FA5}">
                      <a16:colId xmlns:a16="http://schemas.microsoft.com/office/drawing/2014/main" val="3292868056"/>
                    </a:ext>
                  </a:extLst>
                </a:gridCol>
                <a:gridCol w="493776">
                  <a:extLst>
                    <a:ext uri="{9D8B030D-6E8A-4147-A177-3AD203B41FA5}">
                      <a16:colId xmlns:a16="http://schemas.microsoft.com/office/drawing/2014/main" val="1987964152"/>
                    </a:ext>
                  </a:extLst>
                </a:gridCol>
                <a:gridCol w="493776">
                  <a:extLst>
                    <a:ext uri="{9D8B030D-6E8A-4147-A177-3AD203B41FA5}">
                      <a16:colId xmlns:a16="http://schemas.microsoft.com/office/drawing/2014/main" val="3831791622"/>
                    </a:ext>
                  </a:extLst>
                </a:gridCol>
                <a:gridCol w="493776">
                  <a:extLst>
                    <a:ext uri="{9D8B030D-6E8A-4147-A177-3AD203B41FA5}">
                      <a16:colId xmlns:a16="http://schemas.microsoft.com/office/drawing/2014/main" val="1569014710"/>
                    </a:ext>
                  </a:extLst>
                </a:gridCol>
                <a:gridCol w="493776">
                  <a:extLst>
                    <a:ext uri="{9D8B030D-6E8A-4147-A177-3AD203B41FA5}">
                      <a16:colId xmlns:a16="http://schemas.microsoft.com/office/drawing/2014/main" val="4905040"/>
                    </a:ext>
                  </a:extLst>
                </a:gridCol>
                <a:gridCol w="493776">
                  <a:extLst>
                    <a:ext uri="{9D8B030D-6E8A-4147-A177-3AD203B41FA5}">
                      <a16:colId xmlns:a16="http://schemas.microsoft.com/office/drawing/2014/main" val="2455141472"/>
                    </a:ext>
                  </a:extLst>
                </a:gridCol>
                <a:gridCol w="493776">
                  <a:extLst>
                    <a:ext uri="{9D8B030D-6E8A-4147-A177-3AD203B41FA5}">
                      <a16:colId xmlns:a16="http://schemas.microsoft.com/office/drawing/2014/main" val="288091815"/>
                    </a:ext>
                  </a:extLst>
                </a:gridCol>
                <a:gridCol w="493776">
                  <a:extLst>
                    <a:ext uri="{9D8B030D-6E8A-4147-A177-3AD203B41FA5}">
                      <a16:colId xmlns:a16="http://schemas.microsoft.com/office/drawing/2014/main" val="1499435121"/>
                    </a:ext>
                  </a:extLst>
                </a:gridCol>
                <a:gridCol w="493776">
                  <a:extLst>
                    <a:ext uri="{9D8B030D-6E8A-4147-A177-3AD203B41FA5}">
                      <a16:colId xmlns:a16="http://schemas.microsoft.com/office/drawing/2014/main" val="236112459"/>
                    </a:ext>
                  </a:extLst>
                </a:gridCol>
                <a:gridCol w="493776">
                  <a:extLst>
                    <a:ext uri="{9D8B030D-6E8A-4147-A177-3AD203B41FA5}">
                      <a16:colId xmlns:a16="http://schemas.microsoft.com/office/drawing/2014/main" val="3015512766"/>
                    </a:ext>
                  </a:extLst>
                </a:gridCol>
                <a:gridCol w="493776">
                  <a:extLst>
                    <a:ext uri="{9D8B030D-6E8A-4147-A177-3AD203B41FA5}">
                      <a16:colId xmlns:a16="http://schemas.microsoft.com/office/drawing/2014/main" val="1724206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166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- 2026-03-11 14:02:12</a:t>
                      </a:r>
                      <a:r>
                        <a:rPr kumimoji="0" lang="en-US" sz="1000" b="0" i="0" u="none" strike="noStrike" kern="1200" cap="none" spc="0" normalizeH="0" baseline="0" noProof="0">
                          <a:ln>
                            <a:noFill/>
                          </a:ln>
                          <a:solidFill>
                            <a:prstClr val="black"/>
                          </a:solidFill>
                          <a:effectLst/>
                          <a:uLnTx/>
                          <a:uFillTx/>
                          <a:latin typeface="Calibri"/>
                          <a:ea typeface="+mn-ea"/>
                          <a:cs typeface="+mn-cs"/>
                        </a:rPr>
                        <a:t>
 Ya-hoo! We had a great time celebrating our associates on Employee Appreciation Day last week with our Make a Difference Awards! We recognized five deserving associates who go above and beyond and live our FICOH values every day. Congratulations to Chris, Nohea, Donald, Marisa and Lisa! To keep the celebration going, we treated everyone to a delicious lunch box from Honey Glazed Hams Hawaii.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0646241"/>
                  </a:ext>
                </a:extLst>
              </a:tr>
            </a:tbl>
          </a:graphicData>
        </a:graphic>
      </p:graphicFrame>
      <p:sp>
        <p:nvSpPr>
          <p:cNvPr id="4" name="Text Placeholder 3">
            <a:extLst>
              <a:ext uri="{FF2B5EF4-FFF2-40B4-BE49-F238E27FC236}">
                <a16:creationId xmlns:a16="http://schemas.microsoft.com/office/drawing/2014/main" id="{13F9445B-3ADF-4EF4-99BC-0B9407EE3277}"/>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1486565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07E4F-F83B-49DC-807A-B113D4DA83E9}"/>
              </a:ext>
            </a:extLst>
          </p:cNvPr>
          <p:cNvSpPr>
            <a:spLocks noGrp="1"/>
          </p:cNvSpPr>
          <p:nvPr>
            <p:ph type="title"/>
          </p:nvPr>
        </p:nvSpPr>
        <p:spPr/>
        <p:txBody>
          <a:bodyPr/>
          <a:lstStyle/>
          <a:p>
            <a:r>
              <a:rPr lang="en-US"/>
              <a:t>Facebook Original Own Posts Table | FICOH - 3 of 3</a:t>
            </a:r>
          </a:p>
        </p:txBody>
      </p:sp>
      <p:graphicFrame>
        <p:nvGraphicFramePr>
          <p:cNvPr id="5" name="Table Placeholder 4">
            <a:extLst>
              <a:ext uri="{FF2B5EF4-FFF2-40B4-BE49-F238E27FC236}">
                <a16:creationId xmlns:a16="http://schemas.microsoft.com/office/drawing/2014/main" id="{8E6A3C8E-6642-46EF-BDF5-C2EBBAC10608}"/>
              </a:ext>
            </a:extLst>
          </p:cNvPr>
          <p:cNvGraphicFramePr>
            <a:graphicFrameLocks noGrp="1"/>
          </p:cNvGraphicFramePr>
          <p:nvPr>
            <p:ph type="tbl" sz="quarter" idx="13"/>
            <p:extLst>
              <p:ext uri="{D42A27DB-BD31-4B8C-83A1-F6EECF244321}">
                <p14:modId xmlns:p14="http://schemas.microsoft.com/office/powerpoint/2010/main" val="1941041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672214563"/>
                    </a:ext>
                  </a:extLst>
                </a:gridCol>
                <a:gridCol w="493776">
                  <a:extLst>
                    <a:ext uri="{9D8B030D-6E8A-4147-A177-3AD203B41FA5}">
                      <a16:colId xmlns:a16="http://schemas.microsoft.com/office/drawing/2014/main" val="474914536"/>
                    </a:ext>
                  </a:extLst>
                </a:gridCol>
                <a:gridCol w="493776">
                  <a:extLst>
                    <a:ext uri="{9D8B030D-6E8A-4147-A177-3AD203B41FA5}">
                      <a16:colId xmlns:a16="http://schemas.microsoft.com/office/drawing/2014/main" val="4207849469"/>
                    </a:ext>
                  </a:extLst>
                </a:gridCol>
                <a:gridCol w="493776">
                  <a:extLst>
                    <a:ext uri="{9D8B030D-6E8A-4147-A177-3AD203B41FA5}">
                      <a16:colId xmlns:a16="http://schemas.microsoft.com/office/drawing/2014/main" val="3661492594"/>
                    </a:ext>
                  </a:extLst>
                </a:gridCol>
                <a:gridCol w="493776">
                  <a:extLst>
                    <a:ext uri="{9D8B030D-6E8A-4147-A177-3AD203B41FA5}">
                      <a16:colId xmlns:a16="http://schemas.microsoft.com/office/drawing/2014/main" val="2818124955"/>
                    </a:ext>
                  </a:extLst>
                </a:gridCol>
                <a:gridCol w="493776">
                  <a:extLst>
                    <a:ext uri="{9D8B030D-6E8A-4147-A177-3AD203B41FA5}">
                      <a16:colId xmlns:a16="http://schemas.microsoft.com/office/drawing/2014/main" val="1947787896"/>
                    </a:ext>
                  </a:extLst>
                </a:gridCol>
                <a:gridCol w="493776">
                  <a:extLst>
                    <a:ext uri="{9D8B030D-6E8A-4147-A177-3AD203B41FA5}">
                      <a16:colId xmlns:a16="http://schemas.microsoft.com/office/drawing/2014/main" val="376173314"/>
                    </a:ext>
                  </a:extLst>
                </a:gridCol>
                <a:gridCol w="493776">
                  <a:extLst>
                    <a:ext uri="{9D8B030D-6E8A-4147-A177-3AD203B41FA5}">
                      <a16:colId xmlns:a16="http://schemas.microsoft.com/office/drawing/2014/main" val="1353697200"/>
                    </a:ext>
                  </a:extLst>
                </a:gridCol>
                <a:gridCol w="493776">
                  <a:extLst>
                    <a:ext uri="{9D8B030D-6E8A-4147-A177-3AD203B41FA5}">
                      <a16:colId xmlns:a16="http://schemas.microsoft.com/office/drawing/2014/main" val="2234963780"/>
                    </a:ext>
                  </a:extLst>
                </a:gridCol>
                <a:gridCol w="493776">
                  <a:extLst>
                    <a:ext uri="{9D8B030D-6E8A-4147-A177-3AD203B41FA5}">
                      <a16:colId xmlns:a16="http://schemas.microsoft.com/office/drawing/2014/main" val="466500480"/>
                    </a:ext>
                  </a:extLst>
                </a:gridCol>
                <a:gridCol w="493776">
                  <a:extLst>
                    <a:ext uri="{9D8B030D-6E8A-4147-A177-3AD203B41FA5}">
                      <a16:colId xmlns:a16="http://schemas.microsoft.com/office/drawing/2014/main" val="540755068"/>
                    </a:ext>
                  </a:extLst>
                </a:gridCol>
                <a:gridCol w="493776">
                  <a:extLst>
                    <a:ext uri="{9D8B030D-6E8A-4147-A177-3AD203B41FA5}">
                      <a16:colId xmlns:a16="http://schemas.microsoft.com/office/drawing/2014/main" val="3273187038"/>
                    </a:ext>
                  </a:extLst>
                </a:gridCol>
                <a:gridCol w="493776">
                  <a:extLst>
                    <a:ext uri="{9D8B030D-6E8A-4147-A177-3AD203B41FA5}">
                      <a16:colId xmlns:a16="http://schemas.microsoft.com/office/drawing/2014/main" val="1936163898"/>
                    </a:ext>
                  </a:extLst>
                </a:gridCol>
                <a:gridCol w="493776">
                  <a:extLst>
                    <a:ext uri="{9D8B030D-6E8A-4147-A177-3AD203B41FA5}">
                      <a16:colId xmlns:a16="http://schemas.microsoft.com/office/drawing/2014/main" val="468229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61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- 2026-03-31 17:00:43</a:t>
                      </a:r>
                      <a:r>
                        <a:rPr kumimoji="0" lang="en-US" sz="1000" b="0" i="0" u="none" strike="noStrike" kern="1200" cap="none" spc="0" normalizeH="0" baseline="0" noProof="0">
                          <a:ln>
                            <a:noFill/>
                          </a:ln>
                          <a:solidFill>
                            <a:prstClr val="black"/>
                          </a:solidFill>
                          <a:effectLst/>
                          <a:uLnTx/>
                          <a:uFillTx/>
                          <a:latin typeface="Calibri"/>
                          <a:ea typeface="+mn-ea"/>
                          <a:cs typeface="+mn-cs"/>
                        </a:rPr>
                        <a:t>
 In early March, FICOH Sr. Claims Manager Dan Patterson had the opportunity to travel to Tokyo as part of Tokio Marine’s Next Gen Leadership Program, where members of the 2025-2026 cohort came together for an immersive offsite experience.
Alongside peers from across the Tokio Marine Group, Dan helped present a cross-group communications initiative focused on deepening understanding of the company’s global brand message, “Inspiring Confidence. Accelerating Progress.”
“We created a playbook that can be shared across all Tokio Marine Group companies,” shared Dan. “I had the pleasure of presenting to Tokio Marine Holdings and Global Communications executives, including TMHD executive and former FICOH expat Kei Kobayashi!”
After full days of learning and collaboration, the cohort connected over shared meals and cultural activities. “The Tokyo offsite training and cultural experience were excellent,” said Dan, “and so was the food!”
#TokioMarine #TokioMarineGroup #NextGen #InspiringConfidenceAcceleratingProgress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42127602"/>
                  </a:ext>
                </a:extLst>
              </a:tr>
            </a:tbl>
          </a:graphicData>
        </a:graphic>
      </p:graphicFrame>
      <p:sp>
        <p:nvSpPr>
          <p:cNvPr id="4" name="Text Placeholder 3">
            <a:extLst>
              <a:ext uri="{FF2B5EF4-FFF2-40B4-BE49-F238E27FC236}">
                <a16:creationId xmlns:a16="http://schemas.microsoft.com/office/drawing/2014/main" id="{527BBE93-9A18-45F7-93C5-F2C41B74CD90}"/>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3805198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76DCE-B2A4-4B0F-B65A-15DA4FD4817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66C39526-98CE-4C7D-962C-566F9675B66B}"/>
              </a:ext>
            </a:extLst>
          </p:cNvPr>
          <p:cNvGraphicFramePr>
            <a:graphicFrameLocks noGrp="1"/>
          </p:cNvGraphicFramePr>
          <p:nvPr>
            <p:ph type="chart" sz="quarter" idx="13"/>
            <p:extLst>
              <p:ext uri="{D42A27DB-BD31-4B8C-83A1-F6EECF244321}">
                <p14:modId xmlns:p14="http://schemas.microsoft.com/office/powerpoint/2010/main" val="1967754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9EE2A7-1530-43DC-8885-219F33894B5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3AD3CD6-6CE5-498B-A70B-C7896DA524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7560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F4170-E348-467E-8420-E6189C16E816}"/>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3445A5E7-A492-4D2B-B590-04FE44EFE8F5}"/>
              </a:ext>
            </a:extLst>
          </p:cNvPr>
          <p:cNvGraphicFramePr>
            <a:graphicFrameLocks noGrp="1"/>
          </p:cNvGraphicFramePr>
          <p:nvPr>
            <p:ph type="chart" sz="quarter" idx="13"/>
            <p:extLst>
              <p:ext uri="{D42A27DB-BD31-4B8C-83A1-F6EECF244321}">
                <p14:modId xmlns:p14="http://schemas.microsoft.com/office/powerpoint/2010/main" val="628442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67A179-47CD-4BFA-BB6B-B7E3489FECB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36D3F2A-FF20-4F69-8995-CCB43D57E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4629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439F-17DE-42E5-A773-D71A3DE48355}"/>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E7FCE30-1DA4-4535-BD89-D32186F06DFA}"/>
              </a:ext>
            </a:extLst>
          </p:cNvPr>
          <p:cNvGraphicFramePr>
            <a:graphicFrameLocks noGrp="1"/>
          </p:cNvGraphicFramePr>
          <p:nvPr>
            <p:ph type="chart" sz="quarter" idx="13"/>
            <p:extLst>
              <p:ext uri="{D42A27DB-BD31-4B8C-83A1-F6EECF244321}">
                <p14:modId xmlns:p14="http://schemas.microsoft.com/office/powerpoint/2010/main" val="4033348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3F0E50-1F54-4A44-9A98-73EDDBD8B68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1B93E03-BFFC-47ED-A9D1-E38BF33D91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014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00C98-9C40-4EED-AB89-012B6DB7225C}"/>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AF750B82-F1FE-4B4C-A407-625D76241B4B}"/>
              </a:ext>
            </a:extLst>
          </p:cNvPr>
          <p:cNvGraphicFramePr>
            <a:graphicFrameLocks noGrp="1"/>
          </p:cNvGraphicFramePr>
          <p:nvPr>
            <p:ph type="tbl" sz="quarter" idx="13"/>
            <p:extLst>
              <p:ext uri="{D42A27DB-BD31-4B8C-83A1-F6EECF244321}">
                <p14:modId xmlns:p14="http://schemas.microsoft.com/office/powerpoint/2010/main" val="3034363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89529275"/>
                    </a:ext>
                  </a:extLst>
                </a:gridCol>
                <a:gridCol w="1152144">
                  <a:extLst>
                    <a:ext uri="{9D8B030D-6E8A-4147-A177-3AD203B41FA5}">
                      <a16:colId xmlns:a16="http://schemas.microsoft.com/office/drawing/2014/main" val="845301082"/>
                    </a:ext>
                  </a:extLst>
                </a:gridCol>
                <a:gridCol w="1152144">
                  <a:extLst>
                    <a:ext uri="{9D8B030D-6E8A-4147-A177-3AD203B41FA5}">
                      <a16:colId xmlns:a16="http://schemas.microsoft.com/office/drawing/2014/main" val="1594171909"/>
                    </a:ext>
                  </a:extLst>
                </a:gridCol>
                <a:gridCol w="1152144">
                  <a:extLst>
                    <a:ext uri="{9D8B030D-6E8A-4147-A177-3AD203B41FA5}">
                      <a16:colId xmlns:a16="http://schemas.microsoft.com/office/drawing/2014/main" val="3063976857"/>
                    </a:ext>
                  </a:extLst>
                </a:gridCol>
                <a:gridCol w="1152144">
                  <a:extLst>
                    <a:ext uri="{9D8B030D-6E8A-4147-A177-3AD203B41FA5}">
                      <a16:colId xmlns:a16="http://schemas.microsoft.com/office/drawing/2014/main" val="1443224577"/>
                    </a:ext>
                  </a:extLst>
                </a:gridCol>
                <a:gridCol w="1152144">
                  <a:extLst>
                    <a:ext uri="{9D8B030D-6E8A-4147-A177-3AD203B41FA5}">
                      <a16:colId xmlns:a16="http://schemas.microsoft.com/office/drawing/2014/main" val="350926135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459751651"/>
                  </a:ext>
                </a:extLst>
              </a:tr>
              <a:tr h="370840">
                <a:tc>
                  <a:txBody>
                    <a:bodyPr/>
                    <a:lstStyle/>
                    <a:p>
                      <a:r>
                        <a:rPr lang="en-US" sz="1000" b="1"/>
                        <a:t>@FirstInsHI - 2026-03-13 13:54:07</a:t>
                      </a:r>
                      <a:r>
                        <a:rPr lang="en-US" sz="1000"/>
                        <a:t>
 Rain or shine, FICOH associates keep moving! 🌧️Yesterday, associates at our Honolulu and West Oahu offices took a midday break for a brisk walk, with umbrellas and rain jackets in hand. Mahalo to our Wellness Ambassadors Committee for planning this walk. #TeamFICOH https://t.co/ng9pgvEJ8z</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4201122936"/>
                  </a:ext>
                </a:extLst>
              </a:tr>
              <a:tr h="370840">
                <a:tc>
                  <a:txBody>
                    <a:bodyPr/>
                    <a:lstStyle/>
                    <a:p>
                      <a:r>
                        <a:rPr lang="en-US" sz="1000" b="1"/>
                        <a:t>@FirstInsHI - 2026-03-12 13:10:41</a:t>
                      </a:r>
                      <a:r>
                        <a:rPr lang="en-US" sz="1000"/>
                        <a:t>
 NEW BLOG POST: Are you a safe driver? Download the Safe Roads Challenge app and start earning rewards for your safe driving. https://t.co/KT6I1criSt</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533979379"/>
                  </a:ext>
                </a:extLst>
              </a:tr>
              <a:tr h="370840">
                <a:tc>
                  <a:txBody>
                    <a:bodyPr/>
                    <a:lstStyle/>
                    <a:p>
                      <a:r>
                        <a:rPr lang="en-US" sz="1000" b="1"/>
                        <a:t>@FirstInsHI - 2026-03-18 16:02:57</a:t>
                      </a:r>
                      <a:r>
                        <a:rPr lang="en-US" sz="1000"/>
                        <a:t>
 A few FICOH volunteers lent their time and talents to building a piece of artwork that is now on display at @bishopmuseum in the Aloha Bricks ’26 Stories of Hawaiʻi exhibit! #TeamFICOH https://t.co/1RFPaiVem7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746894902"/>
                  </a:ext>
                </a:extLst>
              </a:tr>
            </a:tbl>
          </a:graphicData>
        </a:graphic>
      </p:graphicFrame>
      <p:sp>
        <p:nvSpPr>
          <p:cNvPr id="4" name="Text Placeholder 3">
            <a:extLst>
              <a:ext uri="{FF2B5EF4-FFF2-40B4-BE49-F238E27FC236}">
                <a16:creationId xmlns:a16="http://schemas.microsoft.com/office/drawing/2014/main" id="{7C74D4E5-B9A0-4C33-AE13-851CCEED70A2}"/>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3034765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39F52-433A-4582-805E-34D4D69F38DA}"/>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47DC98BC-177E-4B9E-A975-2FFBB0D1AB4A}"/>
              </a:ext>
            </a:extLst>
          </p:cNvPr>
          <p:cNvGraphicFramePr>
            <a:graphicFrameLocks noGrp="1"/>
          </p:cNvGraphicFramePr>
          <p:nvPr>
            <p:ph type="tbl" sz="quarter" idx="13"/>
            <p:extLst>
              <p:ext uri="{D42A27DB-BD31-4B8C-83A1-F6EECF244321}">
                <p14:modId xmlns:p14="http://schemas.microsoft.com/office/powerpoint/2010/main" val="896437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04130058"/>
                    </a:ext>
                  </a:extLst>
                </a:gridCol>
                <a:gridCol w="576072">
                  <a:extLst>
                    <a:ext uri="{9D8B030D-6E8A-4147-A177-3AD203B41FA5}">
                      <a16:colId xmlns:a16="http://schemas.microsoft.com/office/drawing/2014/main" val="2472561739"/>
                    </a:ext>
                  </a:extLst>
                </a:gridCol>
                <a:gridCol w="576072">
                  <a:extLst>
                    <a:ext uri="{9D8B030D-6E8A-4147-A177-3AD203B41FA5}">
                      <a16:colId xmlns:a16="http://schemas.microsoft.com/office/drawing/2014/main" val="1143129454"/>
                    </a:ext>
                  </a:extLst>
                </a:gridCol>
                <a:gridCol w="576072">
                  <a:extLst>
                    <a:ext uri="{9D8B030D-6E8A-4147-A177-3AD203B41FA5}">
                      <a16:colId xmlns:a16="http://schemas.microsoft.com/office/drawing/2014/main" val="1405574819"/>
                    </a:ext>
                  </a:extLst>
                </a:gridCol>
                <a:gridCol w="576072">
                  <a:extLst>
                    <a:ext uri="{9D8B030D-6E8A-4147-A177-3AD203B41FA5}">
                      <a16:colId xmlns:a16="http://schemas.microsoft.com/office/drawing/2014/main" val="1542446075"/>
                    </a:ext>
                  </a:extLst>
                </a:gridCol>
                <a:gridCol w="576072">
                  <a:extLst>
                    <a:ext uri="{9D8B030D-6E8A-4147-A177-3AD203B41FA5}">
                      <a16:colId xmlns:a16="http://schemas.microsoft.com/office/drawing/2014/main" val="917901945"/>
                    </a:ext>
                  </a:extLst>
                </a:gridCol>
                <a:gridCol w="576072">
                  <a:extLst>
                    <a:ext uri="{9D8B030D-6E8A-4147-A177-3AD203B41FA5}">
                      <a16:colId xmlns:a16="http://schemas.microsoft.com/office/drawing/2014/main" val="2973728212"/>
                    </a:ext>
                  </a:extLst>
                </a:gridCol>
                <a:gridCol w="576072">
                  <a:extLst>
                    <a:ext uri="{9D8B030D-6E8A-4147-A177-3AD203B41FA5}">
                      <a16:colId xmlns:a16="http://schemas.microsoft.com/office/drawing/2014/main" val="1458114981"/>
                    </a:ext>
                  </a:extLst>
                </a:gridCol>
                <a:gridCol w="576072">
                  <a:extLst>
                    <a:ext uri="{9D8B030D-6E8A-4147-A177-3AD203B41FA5}">
                      <a16:colId xmlns:a16="http://schemas.microsoft.com/office/drawing/2014/main" val="1374780025"/>
                    </a:ext>
                  </a:extLst>
                </a:gridCol>
                <a:gridCol w="576072">
                  <a:extLst>
                    <a:ext uri="{9D8B030D-6E8A-4147-A177-3AD203B41FA5}">
                      <a16:colId xmlns:a16="http://schemas.microsoft.com/office/drawing/2014/main" val="3160862199"/>
                    </a:ext>
                  </a:extLst>
                </a:gridCol>
                <a:gridCol w="576072">
                  <a:extLst>
                    <a:ext uri="{9D8B030D-6E8A-4147-A177-3AD203B41FA5}">
                      <a16:colId xmlns:a16="http://schemas.microsoft.com/office/drawing/2014/main" val="1374744133"/>
                    </a:ext>
                  </a:extLst>
                </a:gridCol>
                <a:gridCol w="576072">
                  <a:extLst>
                    <a:ext uri="{9D8B030D-6E8A-4147-A177-3AD203B41FA5}">
                      <a16:colId xmlns:a16="http://schemas.microsoft.com/office/drawing/2014/main" val="160526146"/>
                    </a:ext>
                  </a:extLst>
                </a:gridCol>
                <a:gridCol w="576072">
                  <a:extLst>
                    <a:ext uri="{9D8B030D-6E8A-4147-A177-3AD203B41FA5}">
                      <a16:colId xmlns:a16="http://schemas.microsoft.com/office/drawing/2014/main" val="3471148106"/>
                    </a:ext>
                  </a:extLst>
                </a:gridCol>
                <a:gridCol w="576072">
                  <a:extLst>
                    <a:ext uri="{9D8B030D-6E8A-4147-A177-3AD203B41FA5}">
                      <a16:colId xmlns:a16="http://schemas.microsoft.com/office/drawing/2014/main" val="100593917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563020931"/>
                  </a:ext>
                </a:extLst>
              </a:tr>
              <a:tr h="370840">
                <a:tc>
                  <a:txBody>
                    <a:bodyPr/>
                    <a:lstStyle/>
                    <a:p>
                      <a:r>
                        <a:rPr lang="en-US" sz="1000"/>
                        <a:t>5159</a:t>
                      </a:r>
                    </a:p>
                  </a:txBody>
                  <a:tcPr/>
                </a:tc>
                <a:tc>
                  <a:txBody>
                    <a:bodyPr/>
                    <a:lstStyle/>
                    <a:p>
                      <a:r>
                        <a:rPr lang="en-US" sz="1000"/>
                        <a:t>35</a:t>
                      </a:r>
                    </a:p>
                  </a:txBody>
                  <a:tcPr/>
                </a:tc>
                <a:tc>
                  <a:txBody>
                    <a:bodyPr/>
                    <a:lstStyle/>
                    <a:p>
                      <a:r>
                        <a:rPr lang="en-US" sz="1000"/>
                        <a:t>12</a:t>
                      </a:r>
                    </a:p>
                  </a:txBody>
                  <a:tcPr/>
                </a:tc>
                <a:tc>
                  <a:txBody>
                    <a:bodyPr/>
                    <a:lstStyle/>
                    <a:p>
                      <a:r>
                        <a:rPr lang="en-US" sz="1000"/>
                        <a:t>541</a:t>
                      </a:r>
                    </a:p>
                  </a:txBody>
                  <a:tcPr/>
                </a:tc>
                <a:tc>
                  <a:txBody>
                    <a:bodyPr/>
                    <a:lstStyle/>
                    <a:p>
                      <a:r>
                        <a:rPr lang="en-US" sz="1000"/>
                        <a:t>45.083333333333</a:t>
                      </a:r>
                    </a:p>
                  </a:txBody>
                  <a:tcPr/>
                </a:tc>
                <a:tc>
                  <a:txBody>
                    <a:bodyPr/>
                    <a:lstStyle/>
                    <a:p>
                      <a:r>
                        <a:rPr lang="en-US" sz="1000"/>
                        <a:t>11</a:t>
                      </a:r>
                    </a:p>
                  </a:txBody>
                  <a:tcPr/>
                </a:tc>
                <a:tc>
                  <a:txBody>
                    <a:bodyPr/>
                    <a:lstStyle/>
                    <a:p>
                      <a:r>
                        <a:rPr lang="en-US" sz="1000"/>
                        <a:t>6</a:t>
                      </a:r>
                    </a:p>
                  </a:txBody>
                  <a:tcPr/>
                </a:tc>
                <a:tc>
                  <a:txBody>
                    <a:bodyPr/>
                    <a:lstStyle/>
                    <a:p>
                      <a:r>
                        <a:rPr lang="en-US" sz="1000"/>
                        <a:t>0.5</a:t>
                      </a:r>
                    </a:p>
                  </a:txBody>
                  <a:tcPr/>
                </a:tc>
                <a:tc>
                  <a:txBody>
                    <a:bodyPr/>
                    <a:lstStyle/>
                    <a:p>
                      <a:r>
                        <a:rPr lang="en-US" sz="1000"/>
                        <a:t>1955</a:t>
                      </a:r>
                    </a:p>
                  </a:txBody>
                  <a:tcPr/>
                </a:tc>
                <a:tc>
                  <a:txBody>
                    <a:bodyPr/>
                    <a:lstStyle/>
                    <a:p>
                      <a:r>
                        <a:rPr lang="en-US" sz="1000"/>
                        <a:t>162.91666666667</a:t>
                      </a:r>
                    </a:p>
                  </a:txBody>
                  <a:tcPr/>
                </a:tc>
                <a:tc>
                  <a:txBody>
                    <a:bodyPr/>
                    <a:lstStyle/>
                    <a:p>
                      <a:r>
                        <a:rPr lang="en-US" sz="1000"/>
                        <a:t>16033</a:t>
                      </a:r>
                    </a:p>
                  </a:txBody>
                  <a:tcPr/>
                </a:tc>
                <a:tc>
                  <a:txBody>
                    <a:bodyPr/>
                    <a:lstStyle/>
                    <a:p>
                      <a:r>
                        <a:rPr lang="en-US" sz="1000"/>
                        <a:t>1336.0833333333</a:t>
                      </a:r>
                    </a:p>
                  </a:txBody>
                  <a:tcPr/>
                </a:tc>
                <a:tc>
                  <a:txBody>
                    <a:bodyPr/>
                    <a:lstStyle/>
                    <a:p>
                      <a:r>
                        <a:rPr lang="en-US" sz="1000"/>
                        <a:t>17.154704065315 %</a:t>
                      </a:r>
                    </a:p>
                  </a:txBody>
                  <a:tcPr/>
                </a:tc>
                <a:tc>
                  <a:txBody>
                    <a:bodyPr/>
                    <a:lstStyle/>
                    <a:p>
                      <a:r>
                        <a:rPr lang="en-US" sz="1000"/>
                        <a:t>4611</a:t>
                      </a:r>
                    </a:p>
                  </a:txBody>
                  <a:tcPr/>
                </a:tc>
                <a:extLst>
                  <a:ext uri="{0D108BD9-81ED-4DB2-BD59-A6C34878D82A}">
                    <a16:rowId xmlns:a16="http://schemas.microsoft.com/office/drawing/2014/main" val="3363986131"/>
                  </a:ext>
                </a:extLst>
              </a:tr>
            </a:tbl>
          </a:graphicData>
        </a:graphic>
      </p:graphicFrame>
      <p:sp>
        <p:nvSpPr>
          <p:cNvPr id="4" name="Text Placeholder 3">
            <a:extLst>
              <a:ext uri="{FF2B5EF4-FFF2-40B4-BE49-F238E27FC236}">
                <a16:creationId xmlns:a16="http://schemas.microsoft.com/office/drawing/2014/main" id="{7F6EB5CB-1877-4DB6-985F-AEE677EF49EE}"/>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3916051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02021-01A9-4059-90BE-DFC0B5FDE4F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F058CFE6-5A79-44B5-8BE0-0BB86E6A7C1B}"/>
              </a:ext>
            </a:extLst>
          </p:cNvPr>
          <p:cNvGraphicFramePr>
            <a:graphicFrameLocks noGrp="1"/>
          </p:cNvGraphicFramePr>
          <p:nvPr>
            <p:ph type="chart" sz="quarter" idx="13"/>
            <p:extLst>
              <p:ext uri="{D42A27DB-BD31-4B8C-83A1-F6EECF244321}">
                <p14:modId xmlns:p14="http://schemas.microsoft.com/office/powerpoint/2010/main" val="2793195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4B77C7-C2DE-4966-950A-586A7AFB2B6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E06A30D-0B8D-4049-BDF8-4C6D1DE556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5680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D923-A7CC-41A2-8F17-5330717876DB}"/>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1E61318C-F9A1-4C2B-BDE4-D8108A129062}"/>
              </a:ext>
            </a:extLst>
          </p:cNvPr>
          <p:cNvGraphicFramePr>
            <a:graphicFrameLocks noGrp="1"/>
          </p:cNvGraphicFramePr>
          <p:nvPr>
            <p:ph type="chart" sz="quarter" idx="13"/>
            <p:extLst>
              <p:ext uri="{D42A27DB-BD31-4B8C-83A1-F6EECF244321}">
                <p14:modId xmlns:p14="http://schemas.microsoft.com/office/powerpoint/2010/main" val="1014652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0A84CC-5982-4EAE-A5D0-DD79799993D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D447A88-EDE0-41E4-9B36-0DC7257351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410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7AEB3-C036-41EF-85AF-8B7B523CF5B4}"/>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4A1DDBF2-A304-49E5-8B15-765456C5F5DC}"/>
              </a:ext>
            </a:extLst>
          </p:cNvPr>
          <p:cNvGraphicFramePr>
            <a:graphicFrameLocks noGrp="1"/>
          </p:cNvGraphicFramePr>
          <p:nvPr>
            <p:ph type="chart" sz="quarter" idx="13"/>
            <p:extLst>
              <p:ext uri="{D42A27DB-BD31-4B8C-83A1-F6EECF244321}">
                <p14:modId xmlns:p14="http://schemas.microsoft.com/office/powerpoint/2010/main" val="2203064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8C6952-DBCD-45A8-8665-76225A6D648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553F38F-7ECD-4249-A960-96442674DE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7390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890-8BF8-4A12-AA66-4D45F4D20FC2}"/>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2FF3E0F7-20CD-4F80-BB39-63B1EE878945}"/>
              </a:ext>
            </a:extLst>
          </p:cNvPr>
          <p:cNvGraphicFramePr>
            <a:graphicFrameLocks noGrp="1"/>
          </p:cNvGraphicFramePr>
          <p:nvPr>
            <p:ph type="chart" sz="quarter" idx="13"/>
            <p:extLst>
              <p:ext uri="{D42A27DB-BD31-4B8C-83A1-F6EECF244321}">
                <p14:modId xmlns:p14="http://schemas.microsoft.com/office/powerpoint/2010/main" val="1151908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2E65EA-2D07-4B74-86DD-E7B0CA65423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64071F6-6C51-4A05-8714-F079724DDD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4506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69C0A-F0EE-41B0-8BD7-6CE713F8077B}"/>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A863B004-2DF0-49F7-95C9-40B817C23FAF}"/>
              </a:ext>
            </a:extLst>
          </p:cNvPr>
          <p:cNvGraphicFramePr>
            <a:graphicFrameLocks noGrp="1"/>
          </p:cNvGraphicFramePr>
          <p:nvPr>
            <p:ph type="tbl" sz="quarter" idx="13"/>
            <p:extLst>
              <p:ext uri="{D42A27DB-BD31-4B8C-83A1-F6EECF244321}">
                <p14:modId xmlns:p14="http://schemas.microsoft.com/office/powerpoint/2010/main" val="3417092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16664874"/>
                    </a:ext>
                  </a:extLst>
                </a:gridCol>
                <a:gridCol w="905256">
                  <a:extLst>
                    <a:ext uri="{9D8B030D-6E8A-4147-A177-3AD203B41FA5}">
                      <a16:colId xmlns:a16="http://schemas.microsoft.com/office/drawing/2014/main" val="777065600"/>
                    </a:ext>
                  </a:extLst>
                </a:gridCol>
                <a:gridCol w="576072">
                  <a:extLst>
                    <a:ext uri="{9D8B030D-6E8A-4147-A177-3AD203B41FA5}">
                      <a16:colId xmlns:a16="http://schemas.microsoft.com/office/drawing/2014/main" val="2712336054"/>
                    </a:ext>
                  </a:extLst>
                </a:gridCol>
                <a:gridCol w="576072">
                  <a:extLst>
                    <a:ext uri="{9D8B030D-6E8A-4147-A177-3AD203B41FA5}">
                      <a16:colId xmlns:a16="http://schemas.microsoft.com/office/drawing/2014/main" val="3076538847"/>
                    </a:ext>
                  </a:extLst>
                </a:gridCol>
                <a:gridCol w="576072">
                  <a:extLst>
                    <a:ext uri="{9D8B030D-6E8A-4147-A177-3AD203B41FA5}">
                      <a16:colId xmlns:a16="http://schemas.microsoft.com/office/drawing/2014/main" val="2785488514"/>
                    </a:ext>
                  </a:extLst>
                </a:gridCol>
                <a:gridCol w="576072">
                  <a:extLst>
                    <a:ext uri="{9D8B030D-6E8A-4147-A177-3AD203B41FA5}">
                      <a16:colId xmlns:a16="http://schemas.microsoft.com/office/drawing/2014/main" val="1752594108"/>
                    </a:ext>
                  </a:extLst>
                </a:gridCol>
                <a:gridCol w="576072">
                  <a:extLst>
                    <a:ext uri="{9D8B030D-6E8A-4147-A177-3AD203B41FA5}">
                      <a16:colId xmlns:a16="http://schemas.microsoft.com/office/drawing/2014/main" val="183492181"/>
                    </a:ext>
                  </a:extLst>
                </a:gridCol>
                <a:gridCol w="576072">
                  <a:extLst>
                    <a:ext uri="{9D8B030D-6E8A-4147-A177-3AD203B41FA5}">
                      <a16:colId xmlns:a16="http://schemas.microsoft.com/office/drawing/2014/main" val="3773748231"/>
                    </a:ext>
                  </a:extLst>
                </a:gridCol>
                <a:gridCol w="576072">
                  <a:extLst>
                    <a:ext uri="{9D8B030D-6E8A-4147-A177-3AD203B41FA5}">
                      <a16:colId xmlns:a16="http://schemas.microsoft.com/office/drawing/2014/main" val="3219858361"/>
                    </a:ext>
                  </a:extLst>
                </a:gridCol>
                <a:gridCol w="576072">
                  <a:extLst>
                    <a:ext uri="{9D8B030D-6E8A-4147-A177-3AD203B41FA5}">
                      <a16:colId xmlns:a16="http://schemas.microsoft.com/office/drawing/2014/main" val="2762107077"/>
                    </a:ext>
                  </a:extLst>
                </a:gridCol>
                <a:gridCol w="576072">
                  <a:extLst>
                    <a:ext uri="{9D8B030D-6E8A-4147-A177-3AD203B41FA5}">
                      <a16:colId xmlns:a16="http://schemas.microsoft.com/office/drawing/2014/main" val="506435686"/>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300520435"/>
                  </a:ext>
                </a:extLst>
              </a:tr>
              <a:tr h="370840">
                <a:tc>
                  <a:txBody>
                    <a:bodyPr/>
                    <a:lstStyle/>
                    <a:p>
                      <a:r>
                        <a:rPr lang="en-US" sz="1000"/>
                        <a:t>03/02/2026 13:23:13</a:t>
                      </a:r>
                    </a:p>
                  </a:txBody>
                  <a:tcPr/>
                </a:tc>
                <a:tc>
                  <a:txBody>
                    <a:bodyPr/>
                    <a:lstStyle/>
                    <a:p>
                      <a:r>
                        <a:rPr lang="en-US" sz="1000"/>
                        <a:t>03/02/2026 13:23:13</a:t>
                      </a:r>
                    </a:p>
                  </a:txBody>
                  <a:tcPr/>
                </a:tc>
                <a:tc>
                  <a:txBody>
                    <a:bodyPr/>
                    <a:lstStyle/>
                    <a:p>
                      <a:r>
                        <a:rPr lang="en-US" sz="1000"/>
                        <a:t>Image</a:t>
                      </a:r>
                    </a:p>
                  </a:txBody>
                  <a:tcPr/>
                </a:tc>
                <a:tc>
                  <a:txBody>
                    <a:bodyPr/>
                    <a:lstStyle/>
                    <a:p>
                      <a:r>
                        <a:rPr lang="en-US" sz="1000"/>
                        <a:t>74</a:t>
                      </a:r>
                    </a:p>
                  </a:txBody>
                  <a:tcPr/>
                </a:tc>
                <a:tc>
                  <a:txBody>
                    <a:bodyPr/>
                    <a:lstStyle/>
                    <a:p>
                      <a:r>
                        <a:rPr lang="en-US" sz="1000"/>
                        <a:t>0</a:t>
                      </a:r>
                    </a:p>
                  </a:txBody>
                  <a:tcPr/>
                </a:tc>
                <a:tc>
                  <a:txBody>
                    <a:bodyPr/>
                    <a:lstStyle/>
                    <a:p>
                      <a:r>
                        <a:rPr lang="en-US" sz="1000"/>
                        <a:t>1</a:t>
                      </a:r>
                    </a:p>
                  </a:txBody>
                  <a:tcPr/>
                </a:tc>
                <a:tc>
                  <a:txBody>
                    <a:bodyPr/>
                    <a:lstStyle/>
                    <a:p>
                      <a:r>
                        <a:rPr lang="en-US" sz="1000"/>
                        <a:t>53</a:t>
                      </a:r>
                    </a:p>
                  </a:txBody>
                  <a:tcPr/>
                </a:tc>
                <a:tc>
                  <a:txBody>
                    <a:bodyPr/>
                    <a:lstStyle/>
                    <a:p>
                      <a:r>
                        <a:rPr lang="en-US" sz="1000"/>
                        <a:t>8.95 %</a:t>
                      </a:r>
                    </a:p>
                  </a:txBody>
                  <a:tcPr/>
                </a:tc>
                <a:tc>
                  <a:txBody>
                    <a:bodyPr/>
                    <a:lstStyle/>
                    <a:p>
                      <a:r>
                        <a:rPr lang="en-US" sz="1000"/>
                        <a:t>1430</a:t>
                      </a:r>
                    </a:p>
                  </a:txBody>
                  <a:tcPr/>
                </a:tc>
                <a:tc>
                  <a:txBody>
                    <a:bodyPr/>
                    <a:lstStyle/>
                    <a:p>
                      <a:r>
                        <a:rPr lang="en-US" sz="1000"/>
                        <a:t>902</a:t>
                      </a:r>
                    </a:p>
                  </a:txBody>
                  <a:tcPr/>
                </a:tc>
                <a:tc>
                  <a:txBody>
                    <a:bodyPr/>
                    <a:lstStyle/>
                    <a:p>
                      <a:r>
                        <a:rPr lang="en-US" sz="1000"/>
                        <a:t>n/a</a:t>
                      </a:r>
                    </a:p>
                  </a:txBody>
                  <a:tcPr/>
                </a:tc>
                <a:extLst>
                  <a:ext uri="{0D108BD9-81ED-4DB2-BD59-A6C34878D82A}">
                    <a16:rowId xmlns:a16="http://schemas.microsoft.com/office/drawing/2014/main" val="3025994702"/>
                  </a:ext>
                </a:extLst>
              </a:tr>
              <a:tr h="370840">
                <a:tc>
                  <a:txBody>
                    <a:bodyPr/>
                    <a:lstStyle/>
                    <a:p>
                      <a:r>
                        <a:rPr lang="en-US" sz="1000"/>
                        <a:t>03/31/2026 13:50:00</a:t>
                      </a:r>
                    </a:p>
                  </a:txBody>
                  <a:tcPr/>
                </a:tc>
                <a:tc>
                  <a:txBody>
                    <a:bodyPr/>
                    <a:lstStyle/>
                    <a:p>
                      <a:r>
                        <a:rPr lang="en-US" sz="1000"/>
                        <a:t>03/31/2026 13:50:00</a:t>
                      </a:r>
                    </a:p>
                  </a:txBody>
                  <a:tcPr/>
                </a:tc>
                <a:tc>
                  <a:txBody>
                    <a:bodyPr/>
                    <a:lstStyle/>
                    <a:p>
                      <a:r>
                        <a:rPr lang="en-US" sz="1000"/>
                        <a:t>Gallery</a:t>
                      </a:r>
                    </a:p>
                  </a:txBody>
                  <a:tcPr/>
                </a:tc>
                <a:tc>
                  <a:txBody>
                    <a:bodyPr/>
                    <a:lstStyle/>
                    <a:p>
                      <a:r>
                        <a:rPr lang="en-US" sz="1000"/>
                        <a:t>62</a:t>
                      </a:r>
                    </a:p>
                  </a:txBody>
                  <a:tcPr/>
                </a:tc>
                <a:tc>
                  <a:txBody>
                    <a:bodyPr/>
                    <a:lstStyle/>
                    <a:p>
                      <a:r>
                        <a:rPr lang="en-US" sz="1000"/>
                        <a:t>0</a:t>
                      </a:r>
                    </a:p>
                  </a:txBody>
                  <a:tcPr/>
                </a:tc>
                <a:tc>
                  <a:txBody>
                    <a:bodyPr/>
                    <a:lstStyle/>
                    <a:p>
                      <a:r>
                        <a:rPr lang="en-US" sz="1000"/>
                        <a:t>0</a:t>
                      </a:r>
                    </a:p>
                  </a:txBody>
                  <a:tcPr/>
                </a:tc>
                <a:tc>
                  <a:txBody>
                    <a:bodyPr/>
                    <a:lstStyle/>
                    <a:p>
                      <a:r>
                        <a:rPr lang="en-US" sz="1000"/>
                        <a:t>253</a:t>
                      </a:r>
                    </a:p>
                  </a:txBody>
                  <a:tcPr/>
                </a:tc>
                <a:tc>
                  <a:txBody>
                    <a:bodyPr/>
                    <a:lstStyle/>
                    <a:p>
                      <a:r>
                        <a:rPr lang="en-US" sz="1000"/>
                        <a:t>20.62 %</a:t>
                      </a:r>
                    </a:p>
                  </a:txBody>
                  <a:tcPr/>
                </a:tc>
                <a:tc>
                  <a:txBody>
                    <a:bodyPr/>
                    <a:lstStyle/>
                    <a:p>
                      <a:r>
                        <a:rPr lang="en-US" sz="1000"/>
                        <a:t>1528</a:t>
                      </a:r>
                    </a:p>
                  </a:txBody>
                  <a:tcPr/>
                </a:tc>
                <a:tc>
                  <a:txBody>
                    <a:bodyPr/>
                    <a:lstStyle/>
                    <a:p>
                      <a:r>
                        <a:rPr lang="en-US" sz="1000"/>
                        <a:t>876</a:t>
                      </a:r>
                    </a:p>
                  </a:txBody>
                  <a:tcPr/>
                </a:tc>
                <a:tc>
                  <a:txBody>
                    <a:bodyPr/>
                    <a:lstStyle/>
                    <a:p>
                      <a:r>
                        <a:rPr lang="en-US" sz="1000"/>
                        <a:t>n/a</a:t>
                      </a:r>
                    </a:p>
                  </a:txBody>
                  <a:tcPr/>
                </a:tc>
                <a:extLst>
                  <a:ext uri="{0D108BD9-81ED-4DB2-BD59-A6C34878D82A}">
                    <a16:rowId xmlns:a16="http://schemas.microsoft.com/office/drawing/2014/main" val="2899335659"/>
                  </a:ext>
                </a:extLst>
              </a:tr>
              <a:tr h="370840">
                <a:tc>
                  <a:txBody>
                    <a:bodyPr/>
                    <a:lstStyle/>
                    <a:p>
                      <a:r>
                        <a:rPr lang="en-US" sz="1000"/>
                        <a:t>03/26/2026 13:33:21</a:t>
                      </a:r>
                    </a:p>
                  </a:txBody>
                  <a:tcPr/>
                </a:tc>
                <a:tc>
                  <a:txBody>
                    <a:bodyPr/>
                    <a:lstStyle/>
                    <a:p>
                      <a:r>
                        <a:rPr lang="en-US" sz="1000"/>
                        <a:t>03/26/2026 13:33:21</a:t>
                      </a:r>
                    </a:p>
                  </a:txBody>
                  <a:tcPr/>
                </a:tc>
                <a:tc>
                  <a:txBody>
                    <a:bodyPr/>
                    <a:lstStyle/>
                    <a:p>
                      <a:r>
                        <a:rPr lang="en-US" sz="1000"/>
                        <a:t>Video</a:t>
                      </a:r>
                    </a:p>
                  </a:txBody>
                  <a:tcPr/>
                </a:tc>
                <a:tc>
                  <a:txBody>
                    <a:bodyPr/>
                    <a:lstStyle/>
                    <a:p>
                      <a:r>
                        <a:rPr lang="en-US" sz="1000"/>
                        <a:t>57</a:t>
                      </a:r>
                    </a:p>
                  </a:txBody>
                  <a:tcPr/>
                </a:tc>
                <a:tc>
                  <a:txBody>
                    <a:bodyPr/>
                    <a:lstStyle/>
                    <a:p>
                      <a:r>
                        <a:rPr lang="en-US" sz="1000"/>
                        <a:t>0</a:t>
                      </a:r>
                    </a:p>
                  </a:txBody>
                  <a:tcPr/>
                </a:tc>
                <a:tc>
                  <a:txBody>
                    <a:bodyPr/>
                    <a:lstStyle/>
                    <a:p>
                      <a:r>
                        <a:rPr lang="en-US" sz="1000"/>
                        <a:t>0</a:t>
                      </a:r>
                    </a:p>
                  </a:txBody>
                  <a:tcPr/>
                </a:tc>
                <a:tc>
                  <a:txBody>
                    <a:bodyPr/>
                    <a:lstStyle/>
                    <a:p>
                      <a:r>
                        <a:rPr lang="en-US" sz="1000"/>
                        <a:t>188</a:t>
                      </a:r>
                    </a:p>
                  </a:txBody>
                  <a:tcPr/>
                </a:tc>
                <a:tc>
                  <a:txBody>
                    <a:bodyPr/>
                    <a:lstStyle/>
                    <a:p>
                      <a:r>
                        <a:rPr lang="en-US" sz="1000"/>
                        <a:t>18.73 %</a:t>
                      </a:r>
                    </a:p>
                  </a:txBody>
                  <a:tcPr/>
                </a:tc>
                <a:tc>
                  <a:txBody>
                    <a:bodyPr/>
                    <a:lstStyle/>
                    <a:p>
                      <a:r>
                        <a:rPr lang="en-US" sz="1000"/>
                        <a:t>1308</a:t>
                      </a:r>
                    </a:p>
                  </a:txBody>
                  <a:tcPr/>
                </a:tc>
                <a:tc>
                  <a:txBody>
                    <a:bodyPr/>
                    <a:lstStyle/>
                    <a:p>
                      <a:r>
                        <a:rPr lang="en-US" sz="1000"/>
                        <a:t>886</a:t>
                      </a:r>
                    </a:p>
                  </a:txBody>
                  <a:tcPr/>
                </a:tc>
                <a:tc>
                  <a:txBody>
                    <a:bodyPr/>
                    <a:lstStyle/>
                    <a:p>
                      <a:r>
                        <a:rPr lang="en-US" sz="1000"/>
                        <a:t>639</a:t>
                      </a:r>
                    </a:p>
                  </a:txBody>
                  <a:tcPr/>
                </a:tc>
                <a:extLst>
                  <a:ext uri="{0D108BD9-81ED-4DB2-BD59-A6C34878D82A}">
                    <a16:rowId xmlns:a16="http://schemas.microsoft.com/office/drawing/2014/main" val="3955048191"/>
                  </a:ext>
                </a:extLst>
              </a:tr>
            </a:tbl>
          </a:graphicData>
        </a:graphic>
      </p:graphicFrame>
      <p:sp>
        <p:nvSpPr>
          <p:cNvPr id="4" name="Text Placeholder 3">
            <a:extLst>
              <a:ext uri="{FF2B5EF4-FFF2-40B4-BE49-F238E27FC236}">
                <a16:creationId xmlns:a16="http://schemas.microsoft.com/office/drawing/2014/main" id="{7C6D49A3-FAD8-473B-936D-C7E22C60150D}"/>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1875567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10251-CEF1-42CE-8344-584CC93FECA0}"/>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6C5A2E0B-A495-4E9E-9ACA-DA0D62D08130}"/>
              </a:ext>
            </a:extLst>
          </p:cNvPr>
          <p:cNvGraphicFramePr>
            <a:graphicFrameLocks noGrp="1"/>
          </p:cNvGraphicFramePr>
          <p:nvPr>
            <p:ph type="tbl" sz="quarter" idx="13"/>
            <p:extLst>
              <p:ext uri="{D42A27DB-BD31-4B8C-83A1-F6EECF244321}">
                <p14:modId xmlns:p14="http://schemas.microsoft.com/office/powerpoint/2010/main" val="218165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0914001"/>
                    </a:ext>
                  </a:extLst>
                </a:gridCol>
                <a:gridCol w="658368">
                  <a:extLst>
                    <a:ext uri="{9D8B030D-6E8A-4147-A177-3AD203B41FA5}">
                      <a16:colId xmlns:a16="http://schemas.microsoft.com/office/drawing/2014/main" val="2889080414"/>
                    </a:ext>
                  </a:extLst>
                </a:gridCol>
                <a:gridCol w="658368">
                  <a:extLst>
                    <a:ext uri="{9D8B030D-6E8A-4147-A177-3AD203B41FA5}">
                      <a16:colId xmlns:a16="http://schemas.microsoft.com/office/drawing/2014/main" val="2707293381"/>
                    </a:ext>
                  </a:extLst>
                </a:gridCol>
                <a:gridCol w="658368">
                  <a:extLst>
                    <a:ext uri="{9D8B030D-6E8A-4147-A177-3AD203B41FA5}">
                      <a16:colId xmlns:a16="http://schemas.microsoft.com/office/drawing/2014/main" val="4280775225"/>
                    </a:ext>
                  </a:extLst>
                </a:gridCol>
                <a:gridCol w="658368">
                  <a:extLst>
                    <a:ext uri="{9D8B030D-6E8A-4147-A177-3AD203B41FA5}">
                      <a16:colId xmlns:a16="http://schemas.microsoft.com/office/drawing/2014/main" val="3688930714"/>
                    </a:ext>
                  </a:extLst>
                </a:gridCol>
                <a:gridCol w="658368">
                  <a:extLst>
                    <a:ext uri="{9D8B030D-6E8A-4147-A177-3AD203B41FA5}">
                      <a16:colId xmlns:a16="http://schemas.microsoft.com/office/drawing/2014/main" val="3881018838"/>
                    </a:ext>
                  </a:extLst>
                </a:gridCol>
                <a:gridCol w="658368">
                  <a:extLst>
                    <a:ext uri="{9D8B030D-6E8A-4147-A177-3AD203B41FA5}">
                      <a16:colId xmlns:a16="http://schemas.microsoft.com/office/drawing/2014/main" val="292431787"/>
                    </a:ext>
                  </a:extLst>
                </a:gridCol>
                <a:gridCol w="658368">
                  <a:extLst>
                    <a:ext uri="{9D8B030D-6E8A-4147-A177-3AD203B41FA5}">
                      <a16:colId xmlns:a16="http://schemas.microsoft.com/office/drawing/2014/main" val="3523517920"/>
                    </a:ext>
                  </a:extLst>
                </a:gridCol>
                <a:gridCol w="658368">
                  <a:extLst>
                    <a:ext uri="{9D8B030D-6E8A-4147-A177-3AD203B41FA5}">
                      <a16:colId xmlns:a16="http://schemas.microsoft.com/office/drawing/2014/main" val="3992541329"/>
                    </a:ext>
                  </a:extLst>
                </a:gridCol>
                <a:gridCol w="658368">
                  <a:extLst>
                    <a:ext uri="{9D8B030D-6E8A-4147-A177-3AD203B41FA5}">
                      <a16:colId xmlns:a16="http://schemas.microsoft.com/office/drawing/2014/main" val="23759847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623981366"/>
                  </a:ext>
                </a:extLst>
              </a:tr>
              <a:tr h="370840">
                <a:tc>
                  <a:txBody>
                    <a:bodyPr/>
                    <a:lstStyle/>
                    <a:p>
                      <a:r>
                        <a:rPr lang="en-US" sz="1000"/>
                        <a:t>firstinshi</a:t>
                      </a:r>
                    </a:p>
                  </a:txBody>
                  <a:tcPr/>
                </a:tc>
                <a:tc>
                  <a:txBody>
                    <a:bodyPr/>
                    <a:lstStyle/>
                    <a:p>
                      <a:r>
                        <a:rPr lang="en-US" sz="1000"/>
                        <a:t>3007</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6</a:t>
                      </a:r>
                    </a:p>
                  </a:txBody>
                  <a:tcPr/>
                </a:tc>
                <a:tc>
                  <a:txBody>
                    <a:bodyPr/>
                    <a:lstStyle/>
                    <a:p>
                      <a:r>
                        <a:rPr lang="en-US" sz="1000"/>
                        <a:t>11</a:t>
                      </a:r>
                    </a:p>
                  </a:txBody>
                  <a:tcPr/>
                </a:tc>
                <a:tc>
                  <a:txBody>
                    <a:bodyPr/>
                    <a:lstStyle/>
                    <a:p>
                      <a:r>
                        <a:rPr lang="en-US" sz="1000"/>
                        <a:t>296</a:t>
                      </a:r>
                    </a:p>
                  </a:txBody>
                  <a:tcPr/>
                </a:tc>
                <a:tc>
                  <a:txBody>
                    <a:bodyPr/>
                    <a:lstStyle/>
                    <a:p>
                      <a:r>
                        <a:rPr lang="en-US" sz="1000"/>
                        <a:t>6</a:t>
                      </a:r>
                    </a:p>
                  </a:txBody>
                  <a:tcPr/>
                </a:tc>
                <a:extLst>
                  <a:ext uri="{0D108BD9-81ED-4DB2-BD59-A6C34878D82A}">
                    <a16:rowId xmlns:a16="http://schemas.microsoft.com/office/drawing/2014/main" val="2615067922"/>
                  </a:ext>
                </a:extLst>
              </a:tr>
            </a:tbl>
          </a:graphicData>
        </a:graphic>
      </p:graphicFrame>
      <p:sp>
        <p:nvSpPr>
          <p:cNvPr id="4" name="Text Placeholder 3">
            <a:extLst>
              <a:ext uri="{FF2B5EF4-FFF2-40B4-BE49-F238E27FC236}">
                <a16:creationId xmlns:a16="http://schemas.microsoft.com/office/drawing/2014/main" id="{D43C992D-D872-46F9-98CB-113B04ECA312}"/>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398093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FBDBD-59C7-490D-B666-E698858505B1}"/>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5CBA4ACE-7921-4604-A28C-C1CB66F4D9F3}"/>
              </a:ext>
            </a:extLst>
          </p:cNvPr>
          <p:cNvGraphicFramePr>
            <a:graphicFrameLocks noGrp="1"/>
          </p:cNvGraphicFramePr>
          <p:nvPr>
            <p:ph type="chart" sz="quarter" idx="13"/>
            <p:extLst>
              <p:ext uri="{D42A27DB-BD31-4B8C-83A1-F6EECF244321}">
                <p14:modId xmlns:p14="http://schemas.microsoft.com/office/powerpoint/2010/main" val="1704238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2BD2D8-34E2-4A23-A57B-921A8712C42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FA88D9A-F3C0-4357-9CC9-FEAEE45656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8348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6D4C5-EFC1-4F1C-916F-9ED2CFB2FBFC}"/>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73CE8271-C109-4A53-90EE-8E17D23EC978}"/>
              </a:ext>
            </a:extLst>
          </p:cNvPr>
          <p:cNvGraphicFramePr>
            <a:graphicFrameLocks noGrp="1"/>
          </p:cNvGraphicFramePr>
          <p:nvPr>
            <p:ph type="chart" sz="quarter" idx="13"/>
            <p:extLst>
              <p:ext uri="{D42A27DB-BD31-4B8C-83A1-F6EECF244321}">
                <p14:modId xmlns:p14="http://schemas.microsoft.com/office/powerpoint/2010/main" val="2863400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4D9D26-ABC7-48C8-87E2-880EB390750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107EC6B-5A08-4E7C-80B2-A1AC748966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9847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8368D-2856-4A34-9EBC-5E20EBE52191}"/>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1FB9805A-2557-43C4-988E-9D383C315FF1}"/>
              </a:ext>
            </a:extLst>
          </p:cNvPr>
          <p:cNvGraphicFramePr>
            <a:graphicFrameLocks noGrp="1"/>
          </p:cNvGraphicFramePr>
          <p:nvPr>
            <p:ph type="chart" sz="quarter" idx="13"/>
            <p:extLst>
              <p:ext uri="{D42A27DB-BD31-4B8C-83A1-F6EECF244321}">
                <p14:modId xmlns:p14="http://schemas.microsoft.com/office/powerpoint/2010/main" val="3785732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56EA75-363D-4215-907C-961E883109F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0E4CE26-2FF0-4D30-8BAA-1D7B459F8D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0200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3E39-40CA-43D8-93F4-D6A777C01557}"/>
              </a:ext>
            </a:extLst>
          </p:cNvPr>
          <p:cNvSpPr>
            <a:spLocks noGrp="1"/>
          </p:cNvSpPr>
          <p:nvPr>
            <p:ph type="title"/>
          </p:nvPr>
        </p:nvSpPr>
        <p:spPr/>
        <p:txBody>
          <a:bodyPr/>
          <a:lstStyle/>
          <a:p>
            <a:r>
              <a:rPr lang="en-US"/>
              <a:t>Instagram Instagram Content Views by Post Type | FICOH</a:t>
            </a:r>
          </a:p>
        </p:txBody>
      </p:sp>
      <p:graphicFrame>
        <p:nvGraphicFramePr>
          <p:cNvPr id="6" name="Chart Placeholder 5">
            <a:extLst>
              <a:ext uri="{FF2B5EF4-FFF2-40B4-BE49-F238E27FC236}">
                <a16:creationId xmlns:a16="http://schemas.microsoft.com/office/drawing/2014/main" id="{315256B9-BF6D-4CDB-9B49-488203AFD42A}"/>
              </a:ext>
            </a:extLst>
          </p:cNvPr>
          <p:cNvGraphicFramePr>
            <a:graphicFrameLocks noGrp="1"/>
          </p:cNvGraphicFramePr>
          <p:nvPr>
            <p:ph type="chart" sz="quarter" idx="13"/>
            <p:extLst>
              <p:ext uri="{D42A27DB-BD31-4B8C-83A1-F6EECF244321}">
                <p14:modId xmlns:p14="http://schemas.microsoft.com/office/powerpoint/2010/main" val="1707147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BA5D25-21C0-4F48-9091-0E9C6C8184F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88FBA64-8BC7-4B5A-B83C-34B7AE1A1A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0811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FE4F2-CEED-4D20-B225-4A47D34AC229}"/>
              </a:ext>
            </a:extLst>
          </p:cNvPr>
          <p:cNvSpPr>
            <a:spLocks noGrp="1"/>
          </p:cNvSpPr>
          <p:nvPr>
            <p:ph type="title"/>
          </p:nvPr>
        </p:nvSpPr>
        <p:spPr/>
        <p:txBody>
          <a:bodyPr/>
          <a:lstStyle/>
          <a:p>
            <a:r>
              <a:rPr lang="en-US"/>
              <a:t>Instagram Instagram Content Views by Post Type: Reels | FICOH</a:t>
            </a:r>
          </a:p>
        </p:txBody>
      </p:sp>
      <p:graphicFrame>
        <p:nvGraphicFramePr>
          <p:cNvPr id="6" name="Chart Placeholder 5">
            <a:extLst>
              <a:ext uri="{FF2B5EF4-FFF2-40B4-BE49-F238E27FC236}">
                <a16:creationId xmlns:a16="http://schemas.microsoft.com/office/drawing/2014/main" id="{ADA25415-8EA8-4CD3-98B8-511ADDF7AEEF}"/>
              </a:ext>
            </a:extLst>
          </p:cNvPr>
          <p:cNvGraphicFramePr>
            <a:graphicFrameLocks noGrp="1"/>
          </p:cNvGraphicFramePr>
          <p:nvPr>
            <p:ph type="chart" sz="quarter" idx="13"/>
            <p:extLst>
              <p:ext uri="{D42A27DB-BD31-4B8C-83A1-F6EECF244321}">
                <p14:modId xmlns:p14="http://schemas.microsoft.com/office/powerpoint/2010/main" val="57582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99B002-F538-43C7-B4A3-0B2B9C290A0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0D54A6D-5950-4E83-8AC5-915F2C0B86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8819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611F3-4C26-4628-9AFF-F9A9CE1BB01A}"/>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ED11E566-40CE-4717-88FC-3C2F83C5BE8E}"/>
              </a:ext>
            </a:extLst>
          </p:cNvPr>
          <p:cNvGraphicFramePr>
            <a:graphicFrameLocks noGrp="1"/>
          </p:cNvGraphicFramePr>
          <p:nvPr>
            <p:ph type="tbl" sz="quarter" idx="13"/>
            <p:extLst>
              <p:ext uri="{D42A27DB-BD31-4B8C-83A1-F6EECF244321}">
                <p14:modId xmlns:p14="http://schemas.microsoft.com/office/powerpoint/2010/main" val="1563105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37261636"/>
                    </a:ext>
                  </a:extLst>
                </a:gridCol>
                <a:gridCol w="822960">
                  <a:extLst>
                    <a:ext uri="{9D8B030D-6E8A-4147-A177-3AD203B41FA5}">
                      <a16:colId xmlns:a16="http://schemas.microsoft.com/office/drawing/2014/main" val="1405162683"/>
                    </a:ext>
                  </a:extLst>
                </a:gridCol>
                <a:gridCol w="411480">
                  <a:extLst>
                    <a:ext uri="{9D8B030D-6E8A-4147-A177-3AD203B41FA5}">
                      <a16:colId xmlns:a16="http://schemas.microsoft.com/office/drawing/2014/main" val="226927566"/>
                    </a:ext>
                  </a:extLst>
                </a:gridCol>
                <a:gridCol w="411480">
                  <a:extLst>
                    <a:ext uri="{9D8B030D-6E8A-4147-A177-3AD203B41FA5}">
                      <a16:colId xmlns:a16="http://schemas.microsoft.com/office/drawing/2014/main" val="3830540648"/>
                    </a:ext>
                  </a:extLst>
                </a:gridCol>
                <a:gridCol w="411480">
                  <a:extLst>
                    <a:ext uri="{9D8B030D-6E8A-4147-A177-3AD203B41FA5}">
                      <a16:colId xmlns:a16="http://schemas.microsoft.com/office/drawing/2014/main" val="2300604800"/>
                    </a:ext>
                  </a:extLst>
                </a:gridCol>
                <a:gridCol w="411480">
                  <a:extLst>
                    <a:ext uri="{9D8B030D-6E8A-4147-A177-3AD203B41FA5}">
                      <a16:colId xmlns:a16="http://schemas.microsoft.com/office/drawing/2014/main" val="1778979972"/>
                    </a:ext>
                  </a:extLst>
                </a:gridCol>
                <a:gridCol w="411480">
                  <a:extLst>
                    <a:ext uri="{9D8B030D-6E8A-4147-A177-3AD203B41FA5}">
                      <a16:colId xmlns:a16="http://schemas.microsoft.com/office/drawing/2014/main" val="1306942034"/>
                    </a:ext>
                  </a:extLst>
                </a:gridCol>
                <a:gridCol w="411480">
                  <a:extLst>
                    <a:ext uri="{9D8B030D-6E8A-4147-A177-3AD203B41FA5}">
                      <a16:colId xmlns:a16="http://schemas.microsoft.com/office/drawing/2014/main" val="572320471"/>
                    </a:ext>
                  </a:extLst>
                </a:gridCol>
                <a:gridCol w="411480">
                  <a:extLst>
                    <a:ext uri="{9D8B030D-6E8A-4147-A177-3AD203B41FA5}">
                      <a16:colId xmlns:a16="http://schemas.microsoft.com/office/drawing/2014/main" val="3714682477"/>
                    </a:ext>
                  </a:extLst>
                </a:gridCol>
                <a:gridCol w="411480">
                  <a:extLst>
                    <a:ext uri="{9D8B030D-6E8A-4147-A177-3AD203B41FA5}">
                      <a16:colId xmlns:a16="http://schemas.microsoft.com/office/drawing/2014/main" val="184073299"/>
                    </a:ext>
                  </a:extLst>
                </a:gridCol>
                <a:gridCol w="411480">
                  <a:extLst>
                    <a:ext uri="{9D8B030D-6E8A-4147-A177-3AD203B41FA5}">
                      <a16:colId xmlns:a16="http://schemas.microsoft.com/office/drawing/2014/main" val="993899216"/>
                    </a:ext>
                  </a:extLst>
                </a:gridCol>
                <a:gridCol w="411480">
                  <a:extLst>
                    <a:ext uri="{9D8B030D-6E8A-4147-A177-3AD203B41FA5}">
                      <a16:colId xmlns:a16="http://schemas.microsoft.com/office/drawing/2014/main" val="2635293613"/>
                    </a:ext>
                  </a:extLst>
                </a:gridCol>
                <a:gridCol w="411480">
                  <a:extLst>
                    <a:ext uri="{9D8B030D-6E8A-4147-A177-3AD203B41FA5}">
                      <a16:colId xmlns:a16="http://schemas.microsoft.com/office/drawing/2014/main" val="1963970584"/>
                    </a:ext>
                  </a:extLst>
                </a:gridCol>
                <a:gridCol w="411480">
                  <a:extLst>
                    <a:ext uri="{9D8B030D-6E8A-4147-A177-3AD203B41FA5}">
                      <a16:colId xmlns:a16="http://schemas.microsoft.com/office/drawing/2014/main" val="1325603927"/>
                    </a:ext>
                  </a:extLst>
                </a:gridCol>
                <a:gridCol w="411480">
                  <a:extLst>
                    <a:ext uri="{9D8B030D-6E8A-4147-A177-3AD203B41FA5}">
                      <a16:colId xmlns:a16="http://schemas.microsoft.com/office/drawing/2014/main" val="987206028"/>
                    </a:ext>
                  </a:extLst>
                </a:gridCol>
                <a:gridCol w="411480">
                  <a:extLst>
                    <a:ext uri="{9D8B030D-6E8A-4147-A177-3AD203B41FA5}">
                      <a16:colId xmlns:a16="http://schemas.microsoft.com/office/drawing/2014/main" val="350242317"/>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169030483"/>
                  </a:ext>
                </a:extLst>
              </a:tr>
              <a:tr h="370840">
                <a:tc>
                  <a:txBody>
                    <a:bodyPr/>
                    <a:lstStyle/>
                    <a:p>
                      <a:r>
                        <a:rPr lang="en-US" sz="1000"/>
                        <a:t>03/17/2026 16:50:27</a:t>
                      </a:r>
                    </a:p>
                  </a:txBody>
                  <a:tcPr/>
                </a:tc>
                <a:tc>
                  <a:txBody>
                    <a:bodyPr/>
                    <a:lstStyle/>
                    <a:p>
                      <a:r>
                        <a:rPr lang="en-US" sz="1000"/>
                        <a:t>03/17/2026 16:50:27</a:t>
                      </a:r>
                    </a:p>
                  </a:txBody>
                  <a:tcPr/>
                </a:tc>
                <a:tc>
                  <a:txBody>
                    <a:bodyPr/>
                    <a:lstStyle/>
                    <a:p>
                      <a:r>
                        <a:rPr lang="en-US" sz="1000"/>
                        <a:t>Reel</a:t>
                      </a:r>
                    </a:p>
                  </a:txBody>
                  <a:tcPr/>
                </a:tc>
                <a:tc>
                  <a:txBody>
                    <a:bodyPr/>
                    <a:lstStyle/>
                    <a:p>
                      <a:r>
                        <a:rPr lang="en-US" sz="1000"/>
                        <a:t>2761</a:t>
                      </a:r>
                    </a:p>
                  </a:txBody>
                  <a:tcPr/>
                </a:tc>
                <a:tc>
                  <a:txBody>
                    <a:bodyPr/>
                    <a:lstStyle/>
                    <a:p>
                      <a:r>
                        <a:rPr lang="en-US" sz="1000"/>
                        <a:t>43</a:t>
                      </a:r>
                    </a:p>
                  </a:txBody>
                  <a:tcPr/>
                </a:tc>
                <a:tc>
                  <a:txBody>
                    <a:bodyPr/>
                    <a:lstStyle/>
                    <a:p>
                      <a:r>
                        <a:rPr lang="en-US" sz="1000"/>
                        <a:t>1</a:t>
                      </a:r>
                    </a:p>
                  </a:txBody>
                  <a:tcPr/>
                </a:tc>
                <a:tc>
                  <a:txBody>
                    <a:bodyPr/>
                    <a:lstStyle/>
                    <a:p>
                      <a:r>
                        <a:rPr lang="en-US" sz="1000"/>
                        <a:t>0</a:t>
                      </a:r>
                    </a:p>
                  </a:txBody>
                  <a:tcPr/>
                </a:tc>
                <a:tc>
                  <a:txBody>
                    <a:bodyPr/>
                    <a:lstStyle/>
                    <a:p>
                      <a:r>
                        <a:rPr lang="en-US" sz="1000"/>
                        <a:t>10</a:t>
                      </a:r>
                    </a:p>
                  </a:txBody>
                  <a:tcPr/>
                </a:tc>
                <a:tc>
                  <a:txBody>
                    <a:bodyPr/>
                    <a:lstStyle/>
                    <a:p>
                      <a:r>
                        <a:rPr lang="en-US" sz="1000"/>
                        <a:t>54</a:t>
                      </a:r>
                    </a:p>
                  </a:txBody>
                  <a:tcPr/>
                </a:tc>
                <a:tc>
                  <a:txBody>
                    <a:bodyPr/>
                    <a:lstStyle/>
                    <a:p>
                      <a:r>
                        <a:rPr lang="en-US" sz="1000"/>
                        <a:t>1.96 %</a:t>
                      </a:r>
                    </a:p>
                  </a:txBody>
                  <a:tcPr/>
                </a:tc>
                <a:tc>
                  <a:txBody>
                    <a:bodyPr/>
                    <a:lstStyle/>
                    <a:p>
                      <a:r>
                        <a:rPr lang="en-US" sz="1000"/>
                        <a:t>2237</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740283037"/>
                  </a:ext>
                </a:extLst>
              </a:tr>
              <a:tr h="370840">
                <a:tc>
                  <a:txBody>
                    <a:bodyPr/>
                    <a:lstStyle/>
                    <a:p>
                      <a:r>
                        <a:rPr lang="en-US" sz="1000"/>
                        <a:t>03/26/2026 17:01:39</a:t>
                      </a:r>
                    </a:p>
                  </a:txBody>
                  <a:tcPr/>
                </a:tc>
                <a:tc>
                  <a:txBody>
                    <a:bodyPr/>
                    <a:lstStyle/>
                    <a:p>
                      <a:r>
                        <a:rPr lang="en-US" sz="1000"/>
                        <a:t>03/26/2026 17:01:39</a:t>
                      </a:r>
                    </a:p>
                  </a:txBody>
                  <a:tcPr/>
                </a:tc>
                <a:tc>
                  <a:txBody>
                    <a:bodyPr/>
                    <a:lstStyle/>
                    <a:p>
                      <a:r>
                        <a:rPr lang="en-US" sz="1000"/>
                        <a:t>Reel</a:t>
                      </a:r>
                    </a:p>
                  </a:txBody>
                  <a:tcPr/>
                </a:tc>
                <a:tc>
                  <a:txBody>
                    <a:bodyPr/>
                    <a:lstStyle/>
                    <a:p>
                      <a:r>
                        <a:rPr lang="en-US" sz="1000"/>
                        <a:t>1064</a:t>
                      </a:r>
                    </a:p>
                  </a:txBody>
                  <a:tcPr/>
                </a:tc>
                <a:tc>
                  <a:txBody>
                    <a:bodyPr/>
                    <a:lstStyle/>
                    <a:p>
                      <a:r>
                        <a:rPr lang="en-US" sz="1000"/>
                        <a:t>41</a:t>
                      </a:r>
                    </a:p>
                  </a:txBody>
                  <a:tcPr/>
                </a:tc>
                <a:tc>
                  <a:txBody>
                    <a:bodyPr/>
                    <a:lstStyle/>
                    <a:p>
                      <a:r>
                        <a:rPr lang="en-US" sz="1000"/>
                        <a:t>1</a:t>
                      </a:r>
                    </a:p>
                  </a:txBody>
                  <a:tcPr/>
                </a:tc>
                <a:tc>
                  <a:txBody>
                    <a:bodyPr/>
                    <a:lstStyle/>
                    <a:p>
                      <a:r>
                        <a:rPr lang="en-US" sz="1000"/>
                        <a:t>4</a:t>
                      </a:r>
                    </a:p>
                  </a:txBody>
                  <a:tcPr/>
                </a:tc>
                <a:tc>
                  <a:txBody>
                    <a:bodyPr/>
                    <a:lstStyle/>
                    <a:p>
                      <a:r>
                        <a:rPr lang="en-US" sz="1000"/>
                        <a:t>3</a:t>
                      </a:r>
                    </a:p>
                  </a:txBody>
                  <a:tcPr/>
                </a:tc>
                <a:tc>
                  <a:txBody>
                    <a:bodyPr/>
                    <a:lstStyle/>
                    <a:p>
                      <a:r>
                        <a:rPr lang="en-US" sz="1000"/>
                        <a:t>49</a:t>
                      </a:r>
                    </a:p>
                  </a:txBody>
                  <a:tcPr/>
                </a:tc>
                <a:tc>
                  <a:txBody>
                    <a:bodyPr/>
                    <a:lstStyle/>
                    <a:p>
                      <a:r>
                        <a:rPr lang="en-US" sz="1000"/>
                        <a:t>4.61 %</a:t>
                      </a:r>
                    </a:p>
                  </a:txBody>
                  <a:tcPr/>
                </a:tc>
                <a:tc>
                  <a:txBody>
                    <a:bodyPr/>
                    <a:lstStyle/>
                    <a:p>
                      <a:r>
                        <a:rPr lang="en-US" sz="1000"/>
                        <a:t>693</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418568729"/>
                  </a:ext>
                </a:extLst>
              </a:tr>
              <a:tr h="370840">
                <a:tc>
                  <a:txBody>
                    <a:bodyPr/>
                    <a:lstStyle/>
                    <a:p>
                      <a:r>
                        <a:rPr lang="en-US" sz="1000"/>
                        <a:t>03/11/2026 13:50:51</a:t>
                      </a:r>
                    </a:p>
                  </a:txBody>
                  <a:tcPr/>
                </a:tc>
                <a:tc>
                  <a:txBody>
                    <a:bodyPr/>
                    <a:lstStyle/>
                    <a:p>
                      <a:r>
                        <a:rPr lang="en-US" sz="1000"/>
                        <a:t>03/11/2026 13:50:51</a:t>
                      </a:r>
                    </a:p>
                  </a:txBody>
                  <a:tcPr/>
                </a:tc>
                <a:tc>
                  <a:txBody>
                    <a:bodyPr/>
                    <a:lstStyle/>
                    <a:p>
                      <a:r>
                        <a:rPr lang="en-US" sz="1000"/>
                        <a:t>Reel</a:t>
                      </a:r>
                    </a:p>
                  </a:txBody>
                  <a:tcPr/>
                </a:tc>
                <a:tc>
                  <a:txBody>
                    <a:bodyPr/>
                    <a:lstStyle/>
                    <a:p>
                      <a:r>
                        <a:rPr lang="en-US" sz="1000"/>
                        <a:t>831</a:t>
                      </a:r>
                    </a:p>
                  </a:txBody>
                  <a:tcPr/>
                </a:tc>
                <a:tc>
                  <a:txBody>
                    <a:bodyPr/>
                    <a:lstStyle/>
                    <a:p>
                      <a:r>
                        <a:rPr lang="en-US" sz="1000"/>
                        <a:t>34</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38</a:t>
                      </a:r>
                    </a:p>
                  </a:txBody>
                  <a:tcPr/>
                </a:tc>
                <a:tc>
                  <a:txBody>
                    <a:bodyPr/>
                    <a:lstStyle/>
                    <a:p>
                      <a:r>
                        <a:rPr lang="en-US" sz="1000"/>
                        <a:t>4.57 %</a:t>
                      </a:r>
                    </a:p>
                  </a:txBody>
                  <a:tcPr/>
                </a:tc>
                <a:tc>
                  <a:txBody>
                    <a:bodyPr/>
                    <a:lstStyle/>
                    <a:p>
                      <a:r>
                        <a:rPr lang="en-US" sz="1000"/>
                        <a:t>548</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009387959"/>
                  </a:ext>
                </a:extLst>
              </a:tr>
            </a:tbl>
          </a:graphicData>
        </a:graphic>
      </p:graphicFrame>
      <p:sp>
        <p:nvSpPr>
          <p:cNvPr id="4" name="Text Placeholder 3">
            <a:extLst>
              <a:ext uri="{FF2B5EF4-FFF2-40B4-BE49-F238E27FC236}">
                <a16:creationId xmlns:a16="http://schemas.microsoft.com/office/drawing/2014/main" id="{CB6EC1F4-F72D-4189-A891-BC6D29085B4E}"/>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758482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7F4DA-FF7E-4C12-AA07-4F78057350A5}"/>
              </a:ext>
            </a:extLst>
          </p:cNvPr>
          <p:cNvSpPr>
            <a:spLocks noGrp="1"/>
          </p:cNvSpPr>
          <p:nvPr>
            <p:ph type="title"/>
          </p:nvPr>
        </p:nvSpPr>
        <p:spPr/>
        <p:txBody>
          <a:bodyPr/>
          <a:lstStyle/>
          <a:p>
            <a:r>
              <a:rPr lang="en-US"/>
              <a:t>Instagram Reels | FICOH - 1 of 2</a:t>
            </a:r>
          </a:p>
        </p:txBody>
      </p:sp>
      <p:graphicFrame>
        <p:nvGraphicFramePr>
          <p:cNvPr id="5" name="Table Placeholder 4">
            <a:extLst>
              <a:ext uri="{FF2B5EF4-FFF2-40B4-BE49-F238E27FC236}">
                <a16:creationId xmlns:a16="http://schemas.microsoft.com/office/drawing/2014/main" id="{072AA11C-45D9-4A0C-944C-E42FC5E80F17}"/>
              </a:ext>
            </a:extLst>
          </p:cNvPr>
          <p:cNvGraphicFramePr>
            <a:graphicFrameLocks noGrp="1"/>
          </p:cNvGraphicFramePr>
          <p:nvPr>
            <p:ph type="tbl" sz="quarter" idx="13"/>
            <p:extLst>
              <p:ext uri="{D42A27DB-BD31-4B8C-83A1-F6EECF244321}">
                <p14:modId xmlns:p14="http://schemas.microsoft.com/office/powerpoint/2010/main" val="1714844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84248198"/>
                    </a:ext>
                  </a:extLst>
                </a:gridCol>
                <a:gridCol w="658368">
                  <a:extLst>
                    <a:ext uri="{9D8B030D-6E8A-4147-A177-3AD203B41FA5}">
                      <a16:colId xmlns:a16="http://schemas.microsoft.com/office/drawing/2014/main" val="940615796"/>
                    </a:ext>
                  </a:extLst>
                </a:gridCol>
                <a:gridCol w="411480">
                  <a:extLst>
                    <a:ext uri="{9D8B030D-6E8A-4147-A177-3AD203B41FA5}">
                      <a16:colId xmlns:a16="http://schemas.microsoft.com/office/drawing/2014/main" val="2684975499"/>
                    </a:ext>
                  </a:extLst>
                </a:gridCol>
                <a:gridCol w="411480">
                  <a:extLst>
                    <a:ext uri="{9D8B030D-6E8A-4147-A177-3AD203B41FA5}">
                      <a16:colId xmlns:a16="http://schemas.microsoft.com/office/drawing/2014/main" val="580387954"/>
                    </a:ext>
                  </a:extLst>
                </a:gridCol>
                <a:gridCol w="411480">
                  <a:extLst>
                    <a:ext uri="{9D8B030D-6E8A-4147-A177-3AD203B41FA5}">
                      <a16:colId xmlns:a16="http://schemas.microsoft.com/office/drawing/2014/main" val="1002304210"/>
                    </a:ext>
                  </a:extLst>
                </a:gridCol>
                <a:gridCol w="411480">
                  <a:extLst>
                    <a:ext uri="{9D8B030D-6E8A-4147-A177-3AD203B41FA5}">
                      <a16:colId xmlns:a16="http://schemas.microsoft.com/office/drawing/2014/main" val="3694072417"/>
                    </a:ext>
                  </a:extLst>
                </a:gridCol>
                <a:gridCol w="411480">
                  <a:extLst>
                    <a:ext uri="{9D8B030D-6E8A-4147-A177-3AD203B41FA5}">
                      <a16:colId xmlns:a16="http://schemas.microsoft.com/office/drawing/2014/main" val="1260168966"/>
                    </a:ext>
                  </a:extLst>
                </a:gridCol>
                <a:gridCol w="411480">
                  <a:extLst>
                    <a:ext uri="{9D8B030D-6E8A-4147-A177-3AD203B41FA5}">
                      <a16:colId xmlns:a16="http://schemas.microsoft.com/office/drawing/2014/main" val="514394240"/>
                    </a:ext>
                  </a:extLst>
                </a:gridCol>
                <a:gridCol w="411480">
                  <a:extLst>
                    <a:ext uri="{9D8B030D-6E8A-4147-A177-3AD203B41FA5}">
                      <a16:colId xmlns:a16="http://schemas.microsoft.com/office/drawing/2014/main" val="2862859194"/>
                    </a:ext>
                  </a:extLst>
                </a:gridCol>
                <a:gridCol w="411480">
                  <a:extLst>
                    <a:ext uri="{9D8B030D-6E8A-4147-A177-3AD203B41FA5}">
                      <a16:colId xmlns:a16="http://schemas.microsoft.com/office/drawing/2014/main" val="4110842501"/>
                    </a:ext>
                  </a:extLst>
                </a:gridCol>
                <a:gridCol w="411480">
                  <a:extLst>
                    <a:ext uri="{9D8B030D-6E8A-4147-A177-3AD203B41FA5}">
                      <a16:colId xmlns:a16="http://schemas.microsoft.com/office/drawing/2014/main" val="4062924702"/>
                    </a:ext>
                  </a:extLst>
                </a:gridCol>
                <a:gridCol w="411480">
                  <a:extLst>
                    <a:ext uri="{9D8B030D-6E8A-4147-A177-3AD203B41FA5}">
                      <a16:colId xmlns:a16="http://schemas.microsoft.com/office/drawing/2014/main" val="3830676559"/>
                    </a:ext>
                  </a:extLst>
                </a:gridCol>
                <a:gridCol w="411480">
                  <a:extLst>
                    <a:ext uri="{9D8B030D-6E8A-4147-A177-3AD203B41FA5}">
                      <a16:colId xmlns:a16="http://schemas.microsoft.com/office/drawing/2014/main" val="1186234349"/>
                    </a:ext>
                  </a:extLst>
                </a:gridCol>
                <a:gridCol w="411480">
                  <a:extLst>
                    <a:ext uri="{9D8B030D-6E8A-4147-A177-3AD203B41FA5}">
                      <a16:colId xmlns:a16="http://schemas.microsoft.com/office/drawing/2014/main" val="1491833661"/>
                    </a:ext>
                  </a:extLst>
                </a:gridCol>
                <a:gridCol w="411480">
                  <a:extLst>
                    <a:ext uri="{9D8B030D-6E8A-4147-A177-3AD203B41FA5}">
                      <a16:colId xmlns:a16="http://schemas.microsoft.com/office/drawing/2014/main" val="2538603544"/>
                    </a:ext>
                  </a:extLst>
                </a:gridCol>
                <a:gridCol w="411480">
                  <a:extLst>
                    <a:ext uri="{9D8B030D-6E8A-4147-A177-3AD203B41FA5}">
                      <a16:colId xmlns:a16="http://schemas.microsoft.com/office/drawing/2014/main" val="1463204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1825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03/26/2026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03/26/2026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134.72911666667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a:t>
                      </a:r>
                    </a:p>
                  </a:txBody>
                  <a:tcPr/>
                </a:tc>
                <a:extLst>
                  <a:ext uri="{0D108BD9-81ED-4DB2-BD59-A6C34878D82A}">
                    <a16:rowId xmlns:a16="http://schemas.microsoft.com/office/drawing/2014/main" val="296699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03/24/2026 17:01:37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03/24/2026 17:01:37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145.09848333333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a:t>
                      </a:r>
                    </a:p>
                  </a:txBody>
                  <a:tcPr/>
                </a:tc>
                <a:extLst>
                  <a:ext uri="{0D108BD9-81ED-4DB2-BD59-A6C34878D82A}">
                    <a16:rowId xmlns:a16="http://schemas.microsoft.com/office/drawing/2014/main" val="158868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03/19/2026 15:55:11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03/19/2026 15:55:11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91.397766666667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a:t>
                      </a:r>
                    </a:p>
                  </a:txBody>
                  <a:tcPr/>
                </a:tc>
                <a:extLst>
                  <a:ext uri="{0D108BD9-81ED-4DB2-BD59-A6C34878D82A}">
                    <a16:rowId xmlns:a16="http://schemas.microsoft.com/office/drawing/2014/main" val="381673253"/>
                  </a:ext>
                </a:extLst>
              </a:tr>
            </a:tbl>
          </a:graphicData>
        </a:graphic>
      </p:graphicFrame>
      <p:sp>
        <p:nvSpPr>
          <p:cNvPr id="4" name="Text Placeholder 3">
            <a:extLst>
              <a:ext uri="{FF2B5EF4-FFF2-40B4-BE49-F238E27FC236}">
                <a16:creationId xmlns:a16="http://schemas.microsoft.com/office/drawing/2014/main" id="{BB20AC9C-6460-4B5E-87AA-6A2AD8EBDEA2}"/>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1274481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37D7C-A1E0-49D3-8289-A89AA559F22B}"/>
              </a:ext>
            </a:extLst>
          </p:cNvPr>
          <p:cNvSpPr>
            <a:spLocks noGrp="1"/>
          </p:cNvSpPr>
          <p:nvPr>
            <p:ph type="title"/>
          </p:nvPr>
        </p:nvSpPr>
        <p:spPr/>
        <p:txBody>
          <a:bodyPr/>
          <a:lstStyle/>
          <a:p>
            <a:r>
              <a:rPr lang="en-US"/>
              <a:t>Instagram Reels | FICOH - 2 of 2</a:t>
            </a:r>
          </a:p>
        </p:txBody>
      </p:sp>
      <p:graphicFrame>
        <p:nvGraphicFramePr>
          <p:cNvPr id="5" name="Table Placeholder 4">
            <a:extLst>
              <a:ext uri="{FF2B5EF4-FFF2-40B4-BE49-F238E27FC236}">
                <a16:creationId xmlns:a16="http://schemas.microsoft.com/office/drawing/2014/main" id="{2BE81DCB-CBD9-43CC-93AD-12880C2D1D8D}"/>
              </a:ext>
            </a:extLst>
          </p:cNvPr>
          <p:cNvGraphicFramePr>
            <a:graphicFrameLocks noGrp="1"/>
          </p:cNvGraphicFramePr>
          <p:nvPr>
            <p:ph type="tbl" sz="quarter" idx="13"/>
            <p:extLst>
              <p:ext uri="{D42A27DB-BD31-4B8C-83A1-F6EECF244321}">
                <p14:modId xmlns:p14="http://schemas.microsoft.com/office/powerpoint/2010/main" val="2833602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58553990"/>
                    </a:ext>
                  </a:extLst>
                </a:gridCol>
                <a:gridCol w="658368">
                  <a:extLst>
                    <a:ext uri="{9D8B030D-6E8A-4147-A177-3AD203B41FA5}">
                      <a16:colId xmlns:a16="http://schemas.microsoft.com/office/drawing/2014/main" val="1791750252"/>
                    </a:ext>
                  </a:extLst>
                </a:gridCol>
                <a:gridCol w="411480">
                  <a:extLst>
                    <a:ext uri="{9D8B030D-6E8A-4147-A177-3AD203B41FA5}">
                      <a16:colId xmlns:a16="http://schemas.microsoft.com/office/drawing/2014/main" val="1803422812"/>
                    </a:ext>
                  </a:extLst>
                </a:gridCol>
                <a:gridCol w="411480">
                  <a:extLst>
                    <a:ext uri="{9D8B030D-6E8A-4147-A177-3AD203B41FA5}">
                      <a16:colId xmlns:a16="http://schemas.microsoft.com/office/drawing/2014/main" val="509817271"/>
                    </a:ext>
                  </a:extLst>
                </a:gridCol>
                <a:gridCol w="411480">
                  <a:extLst>
                    <a:ext uri="{9D8B030D-6E8A-4147-A177-3AD203B41FA5}">
                      <a16:colId xmlns:a16="http://schemas.microsoft.com/office/drawing/2014/main" val="1688728554"/>
                    </a:ext>
                  </a:extLst>
                </a:gridCol>
                <a:gridCol w="411480">
                  <a:extLst>
                    <a:ext uri="{9D8B030D-6E8A-4147-A177-3AD203B41FA5}">
                      <a16:colId xmlns:a16="http://schemas.microsoft.com/office/drawing/2014/main" val="1899065453"/>
                    </a:ext>
                  </a:extLst>
                </a:gridCol>
                <a:gridCol w="411480">
                  <a:extLst>
                    <a:ext uri="{9D8B030D-6E8A-4147-A177-3AD203B41FA5}">
                      <a16:colId xmlns:a16="http://schemas.microsoft.com/office/drawing/2014/main" val="92610461"/>
                    </a:ext>
                  </a:extLst>
                </a:gridCol>
                <a:gridCol w="411480">
                  <a:extLst>
                    <a:ext uri="{9D8B030D-6E8A-4147-A177-3AD203B41FA5}">
                      <a16:colId xmlns:a16="http://schemas.microsoft.com/office/drawing/2014/main" val="693778088"/>
                    </a:ext>
                  </a:extLst>
                </a:gridCol>
                <a:gridCol w="411480">
                  <a:extLst>
                    <a:ext uri="{9D8B030D-6E8A-4147-A177-3AD203B41FA5}">
                      <a16:colId xmlns:a16="http://schemas.microsoft.com/office/drawing/2014/main" val="1881152466"/>
                    </a:ext>
                  </a:extLst>
                </a:gridCol>
                <a:gridCol w="411480">
                  <a:extLst>
                    <a:ext uri="{9D8B030D-6E8A-4147-A177-3AD203B41FA5}">
                      <a16:colId xmlns:a16="http://schemas.microsoft.com/office/drawing/2014/main" val="863073162"/>
                    </a:ext>
                  </a:extLst>
                </a:gridCol>
                <a:gridCol w="411480">
                  <a:extLst>
                    <a:ext uri="{9D8B030D-6E8A-4147-A177-3AD203B41FA5}">
                      <a16:colId xmlns:a16="http://schemas.microsoft.com/office/drawing/2014/main" val="1592874067"/>
                    </a:ext>
                  </a:extLst>
                </a:gridCol>
                <a:gridCol w="411480">
                  <a:extLst>
                    <a:ext uri="{9D8B030D-6E8A-4147-A177-3AD203B41FA5}">
                      <a16:colId xmlns:a16="http://schemas.microsoft.com/office/drawing/2014/main" val="3004076417"/>
                    </a:ext>
                  </a:extLst>
                </a:gridCol>
                <a:gridCol w="411480">
                  <a:extLst>
                    <a:ext uri="{9D8B030D-6E8A-4147-A177-3AD203B41FA5}">
                      <a16:colId xmlns:a16="http://schemas.microsoft.com/office/drawing/2014/main" val="3718072091"/>
                    </a:ext>
                  </a:extLst>
                </a:gridCol>
                <a:gridCol w="411480">
                  <a:extLst>
                    <a:ext uri="{9D8B030D-6E8A-4147-A177-3AD203B41FA5}">
                      <a16:colId xmlns:a16="http://schemas.microsoft.com/office/drawing/2014/main" val="1614877761"/>
                    </a:ext>
                  </a:extLst>
                </a:gridCol>
                <a:gridCol w="411480">
                  <a:extLst>
                    <a:ext uri="{9D8B030D-6E8A-4147-A177-3AD203B41FA5}">
                      <a16:colId xmlns:a16="http://schemas.microsoft.com/office/drawing/2014/main" val="1209287822"/>
                    </a:ext>
                  </a:extLst>
                </a:gridCol>
                <a:gridCol w="411480">
                  <a:extLst>
                    <a:ext uri="{9D8B030D-6E8A-4147-A177-3AD203B41FA5}">
                      <a16:colId xmlns:a16="http://schemas.microsoft.com/office/drawing/2014/main" val="1429730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414461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03/17/2026 16:50:27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03/17/2026 16:50:27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319.28973333333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2761</a:t>
                      </a:r>
                    </a:p>
                  </a:txBody>
                  <a:tcPr/>
                </a:tc>
                <a:extLst>
                  <a:ext uri="{0D108BD9-81ED-4DB2-BD59-A6C34878D82A}">
                    <a16:rowId xmlns:a16="http://schemas.microsoft.com/office/drawing/2014/main" val="131270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13:50:51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13:50:51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132.33903333333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extLst>
                  <a:ext uri="{0D108BD9-81ED-4DB2-BD59-A6C34878D82A}">
                    <a16:rowId xmlns:a16="http://schemas.microsoft.com/office/drawing/2014/main" val="75144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15:54:30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15:54:30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85.230916666667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a:t>
                      </a:r>
                    </a:p>
                  </a:txBody>
                  <a:tcPr/>
                </a:tc>
                <a:extLst>
                  <a:ext uri="{0D108BD9-81ED-4DB2-BD59-A6C34878D82A}">
                    <a16:rowId xmlns:a16="http://schemas.microsoft.com/office/drawing/2014/main" val="1100219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7293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900.5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218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180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908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7293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731325333"/>
                  </a:ext>
                </a:extLst>
              </a:tr>
            </a:tbl>
          </a:graphicData>
        </a:graphic>
      </p:graphicFrame>
      <p:sp>
        <p:nvSpPr>
          <p:cNvPr id="4" name="Text Placeholder 3">
            <a:extLst>
              <a:ext uri="{FF2B5EF4-FFF2-40B4-BE49-F238E27FC236}">
                <a16:creationId xmlns:a16="http://schemas.microsoft.com/office/drawing/2014/main" id="{2B800FCD-04FB-4641-8375-AA68C4F64088}"/>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037000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B1531-5EB8-4391-868A-25231FE09267}"/>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97D35940-A2C7-4CA2-B646-CE21B0336D1C}"/>
              </a:ext>
            </a:extLst>
          </p:cNvPr>
          <p:cNvGraphicFramePr>
            <a:graphicFrameLocks noGrp="1"/>
          </p:cNvGraphicFramePr>
          <p:nvPr>
            <p:ph type="tbl" sz="quarter" idx="13"/>
            <p:extLst>
              <p:ext uri="{D42A27DB-BD31-4B8C-83A1-F6EECF244321}">
                <p14:modId xmlns:p14="http://schemas.microsoft.com/office/powerpoint/2010/main" val="2215938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05373496"/>
                    </a:ext>
                  </a:extLst>
                </a:gridCol>
                <a:gridCol w="1069848">
                  <a:extLst>
                    <a:ext uri="{9D8B030D-6E8A-4147-A177-3AD203B41FA5}">
                      <a16:colId xmlns:a16="http://schemas.microsoft.com/office/drawing/2014/main" val="1244576151"/>
                    </a:ext>
                  </a:extLst>
                </a:gridCol>
                <a:gridCol w="493776">
                  <a:extLst>
                    <a:ext uri="{9D8B030D-6E8A-4147-A177-3AD203B41FA5}">
                      <a16:colId xmlns:a16="http://schemas.microsoft.com/office/drawing/2014/main" val="1595027897"/>
                    </a:ext>
                  </a:extLst>
                </a:gridCol>
                <a:gridCol w="1069848">
                  <a:extLst>
                    <a:ext uri="{9D8B030D-6E8A-4147-A177-3AD203B41FA5}">
                      <a16:colId xmlns:a16="http://schemas.microsoft.com/office/drawing/2014/main" val="2759533612"/>
                    </a:ext>
                  </a:extLst>
                </a:gridCol>
                <a:gridCol w="1069848">
                  <a:extLst>
                    <a:ext uri="{9D8B030D-6E8A-4147-A177-3AD203B41FA5}">
                      <a16:colId xmlns:a16="http://schemas.microsoft.com/office/drawing/2014/main" val="1434554745"/>
                    </a:ext>
                  </a:extLst>
                </a:gridCol>
                <a:gridCol w="1069848">
                  <a:extLst>
                    <a:ext uri="{9D8B030D-6E8A-4147-A177-3AD203B41FA5}">
                      <a16:colId xmlns:a16="http://schemas.microsoft.com/office/drawing/2014/main" val="226436592"/>
                    </a:ext>
                  </a:extLst>
                </a:gridCol>
                <a:gridCol w="1069848">
                  <a:extLst>
                    <a:ext uri="{9D8B030D-6E8A-4147-A177-3AD203B41FA5}">
                      <a16:colId xmlns:a16="http://schemas.microsoft.com/office/drawing/2014/main" val="1799139820"/>
                    </a:ext>
                  </a:extLst>
                </a:gridCol>
                <a:gridCol w="1069848">
                  <a:extLst>
                    <a:ext uri="{9D8B030D-6E8A-4147-A177-3AD203B41FA5}">
                      <a16:colId xmlns:a16="http://schemas.microsoft.com/office/drawing/2014/main" val="180355852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074875946"/>
                  </a:ext>
                </a:extLst>
              </a:tr>
              <a:tr h="370840">
                <a:tc>
                  <a:txBody>
                    <a:bodyPr/>
                    <a:lstStyle/>
                    <a:p>
                      <a:r>
                        <a:rPr lang="en-US" sz="1000"/>
                        <a:t>41</a:t>
                      </a:r>
                    </a:p>
                  </a:txBody>
                  <a:tcPr/>
                </a:tc>
                <a:tc>
                  <a:txBody>
                    <a:bodyPr/>
                    <a:lstStyle/>
                    <a:p>
                      <a:r>
                        <a:rPr lang="en-US" sz="1000"/>
                        <a:t>0.6414 %</a:t>
                      </a:r>
                    </a:p>
                  </a:txBody>
                  <a:tcPr/>
                </a:tc>
                <a:tc>
                  <a:txBody>
                    <a:bodyPr/>
                    <a:lstStyle/>
                    <a:p>
                      <a:r>
                        <a:rPr lang="en-US" sz="1000"/>
                        <a:t>0.12</a:t>
                      </a:r>
                    </a:p>
                  </a:txBody>
                  <a:tcPr/>
                </a:tc>
                <a:tc>
                  <a:txBody>
                    <a:bodyPr/>
                    <a:lstStyle/>
                    <a:p>
                      <a:r>
                        <a:rPr lang="en-US" sz="1000"/>
                        <a:t>69.85</a:t>
                      </a:r>
                    </a:p>
                  </a:txBody>
                  <a:tcPr/>
                </a:tc>
                <a:tc>
                  <a:txBody>
                    <a:bodyPr/>
                    <a:lstStyle/>
                    <a:p>
                      <a:r>
                        <a:rPr lang="en-US" sz="1000"/>
                        <a:t>57.22</a:t>
                      </a:r>
                    </a:p>
                  </a:txBody>
                  <a:tcPr/>
                </a:tc>
                <a:tc>
                  <a:txBody>
                    <a:bodyPr/>
                    <a:lstStyle/>
                    <a:p>
                      <a:r>
                        <a:rPr lang="en-US" sz="1000"/>
                        <a:t>35.90</a:t>
                      </a:r>
                    </a:p>
                  </a:txBody>
                  <a:tcPr/>
                </a:tc>
                <a:tc>
                  <a:txBody>
                    <a:bodyPr/>
                    <a:lstStyle/>
                    <a:p>
                      <a:r>
                        <a:rPr lang="en-US" sz="1000"/>
                        <a:t>2864</a:t>
                      </a:r>
                    </a:p>
                  </a:txBody>
                  <a:tcPr/>
                </a:tc>
                <a:tc>
                  <a:txBody>
                    <a:bodyPr/>
                    <a:lstStyle/>
                    <a:p>
                      <a:r>
                        <a:rPr lang="en-US" sz="1000"/>
                        <a:t>1472</a:t>
                      </a:r>
                    </a:p>
                  </a:txBody>
                  <a:tcPr/>
                </a:tc>
                <a:extLst>
                  <a:ext uri="{0D108BD9-81ED-4DB2-BD59-A6C34878D82A}">
                    <a16:rowId xmlns:a16="http://schemas.microsoft.com/office/drawing/2014/main" val="3514227779"/>
                  </a:ext>
                </a:extLst>
              </a:tr>
            </a:tbl>
          </a:graphicData>
        </a:graphic>
      </p:graphicFrame>
      <p:sp>
        <p:nvSpPr>
          <p:cNvPr id="4" name="Text Placeholder 3">
            <a:extLst>
              <a:ext uri="{FF2B5EF4-FFF2-40B4-BE49-F238E27FC236}">
                <a16:creationId xmlns:a16="http://schemas.microsoft.com/office/drawing/2014/main" id="{7D577E10-C958-4290-BE3C-0C1E575A131F}"/>
              </a:ext>
            </a:extLst>
          </p:cNvPr>
          <p:cNvSpPr>
            <a:spLocks noGrp="1"/>
          </p:cNvSpPr>
          <p:nvPr>
            <p:ph type="body" sz="quarter" idx="14"/>
          </p:nvPr>
        </p:nvSpPr>
        <p:spPr/>
        <p:txBody>
          <a:bodyPr/>
          <a:lstStyle/>
          <a:p>
            <a:r>
              <a:rPr lang="en-US"/>
              <a:t>01/01/2026 - 12/31/2026</a:t>
            </a:r>
          </a:p>
        </p:txBody>
      </p:sp>
    </p:spTree>
    <p:extLst>
      <p:ext uri="{BB962C8B-B14F-4D97-AF65-F5344CB8AC3E}">
        <p14:creationId xmlns:p14="http://schemas.microsoft.com/office/powerpoint/2010/main" val="2526020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51546-51BF-4D12-AF7C-DC35862B9E9E}"/>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EDC9E86D-6B98-4823-8647-7741F76EE188}"/>
              </a:ext>
            </a:extLst>
          </p:cNvPr>
          <p:cNvGraphicFramePr>
            <a:graphicFrameLocks noGrp="1"/>
          </p:cNvGraphicFramePr>
          <p:nvPr>
            <p:ph type="tbl" sz="quarter" idx="13"/>
            <p:extLst>
              <p:ext uri="{D42A27DB-BD31-4B8C-83A1-F6EECF244321}">
                <p14:modId xmlns:p14="http://schemas.microsoft.com/office/powerpoint/2010/main" val="3970038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10144416"/>
                    </a:ext>
                  </a:extLst>
                </a:gridCol>
                <a:gridCol w="905256">
                  <a:extLst>
                    <a:ext uri="{9D8B030D-6E8A-4147-A177-3AD203B41FA5}">
                      <a16:colId xmlns:a16="http://schemas.microsoft.com/office/drawing/2014/main" val="1596776885"/>
                    </a:ext>
                  </a:extLst>
                </a:gridCol>
                <a:gridCol w="411480">
                  <a:extLst>
                    <a:ext uri="{9D8B030D-6E8A-4147-A177-3AD203B41FA5}">
                      <a16:colId xmlns:a16="http://schemas.microsoft.com/office/drawing/2014/main" val="3762489178"/>
                    </a:ext>
                  </a:extLst>
                </a:gridCol>
                <a:gridCol w="905256">
                  <a:extLst>
                    <a:ext uri="{9D8B030D-6E8A-4147-A177-3AD203B41FA5}">
                      <a16:colId xmlns:a16="http://schemas.microsoft.com/office/drawing/2014/main" val="3341259475"/>
                    </a:ext>
                  </a:extLst>
                </a:gridCol>
                <a:gridCol w="905256">
                  <a:extLst>
                    <a:ext uri="{9D8B030D-6E8A-4147-A177-3AD203B41FA5}">
                      <a16:colId xmlns:a16="http://schemas.microsoft.com/office/drawing/2014/main" val="2163111408"/>
                    </a:ext>
                  </a:extLst>
                </a:gridCol>
                <a:gridCol w="905256">
                  <a:extLst>
                    <a:ext uri="{9D8B030D-6E8A-4147-A177-3AD203B41FA5}">
                      <a16:colId xmlns:a16="http://schemas.microsoft.com/office/drawing/2014/main" val="777309355"/>
                    </a:ext>
                  </a:extLst>
                </a:gridCol>
                <a:gridCol w="905256">
                  <a:extLst>
                    <a:ext uri="{9D8B030D-6E8A-4147-A177-3AD203B41FA5}">
                      <a16:colId xmlns:a16="http://schemas.microsoft.com/office/drawing/2014/main" val="2782997991"/>
                    </a:ext>
                  </a:extLst>
                </a:gridCol>
                <a:gridCol w="905256">
                  <a:extLst>
                    <a:ext uri="{9D8B030D-6E8A-4147-A177-3AD203B41FA5}">
                      <a16:colId xmlns:a16="http://schemas.microsoft.com/office/drawing/2014/main" val="2634445563"/>
                    </a:ext>
                  </a:extLst>
                </a:gridCol>
                <a:gridCol w="905256">
                  <a:extLst>
                    <a:ext uri="{9D8B030D-6E8A-4147-A177-3AD203B41FA5}">
                      <a16:colId xmlns:a16="http://schemas.microsoft.com/office/drawing/2014/main" val="34266099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113907279"/>
                  </a:ext>
                </a:extLst>
              </a:tr>
              <a:tr h="370840">
                <a:tc>
                  <a:txBody>
                    <a:bodyPr/>
                    <a:lstStyle/>
                    <a:p>
                      <a:r>
                        <a:rPr lang="en-US" sz="1000"/>
                        <a:t>16</a:t>
                      </a:r>
                    </a:p>
                  </a:txBody>
                  <a:tcPr/>
                </a:tc>
                <a:tc>
                  <a:txBody>
                    <a:bodyPr/>
                    <a:lstStyle/>
                    <a:p>
                      <a:r>
                        <a:rPr lang="en-US" sz="1000"/>
                        <a:t>0.6285 %</a:t>
                      </a:r>
                    </a:p>
                  </a:txBody>
                  <a:tcPr/>
                </a:tc>
                <a:tc>
                  <a:txBody>
                    <a:bodyPr/>
                    <a:lstStyle/>
                    <a:p>
                      <a:r>
                        <a:rPr lang="en-US" sz="1000"/>
                        <a:t>0.12</a:t>
                      </a:r>
                    </a:p>
                  </a:txBody>
                  <a:tcPr/>
                </a:tc>
                <a:tc>
                  <a:txBody>
                    <a:bodyPr/>
                    <a:lstStyle/>
                    <a:p>
                      <a:r>
                        <a:rPr lang="en-US" sz="1000"/>
                        <a:t>61.88</a:t>
                      </a:r>
                    </a:p>
                  </a:txBody>
                  <a:tcPr/>
                </a:tc>
                <a:tc>
                  <a:txBody>
                    <a:bodyPr/>
                    <a:lstStyle/>
                    <a:p>
                      <a:r>
                        <a:rPr lang="en-US" sz="1000"/>
                        <a:t>54.81</a:t>
                      </a:r>
                    </a:p>
                  </a:txBody>
                  <a:tcPr/>
                </a:tc>
                <a:tc>
                  <a:txBody>
                    <a:bodyPr/>
                    <a:lstStyle/>
                    <a:p>
                      <a:r>
                        <a:rPr lang="en-US" sz="1000"/>
                        <a:t>33.38</a:t>
                      </a:r>
                    </a:p>
                  </a:txBody>
                  <a:tcPr/>
                </a:tc>
                <a:tc>
                  <a:txBody>
                    <a:bodyPr/>
                    <a:lstStyle/>
                    <a:p>
                      <a:r>
                        <a:rPr lang="en-US" sz="1000"/>
                        <a:t>33.25</a:t>
                      </a:r>
                    </a:p>
                  </a:txBody>
                  <a:tcPr/>
                </a:tc>
                <a:tc>
                  <a:txBody>
                    <a:bodyPr/>
                    <a:lstStyle/>
                    <a:p>
                      <a:r>
                        <a:rPr lang="en-US" sz="1000"/>
                        <a:t>990</a:t>
                      </a:r>
                    </a:p>
                  </a:txBody>
                  <a:tcPr/>
                </a:tc>
                <a:tc>
                  <a:txBody>
                    <a:bodyPr/>
                    <a:lstStyle/>
                    <a:p>
                      <a:r>
                        <a:rPr lang="en-US" sz="1000"/>
                        <a:t>534</a:t>
                      </a:r>
                    </a:p>
                  </a:txBody>
                  <a:tcPr/>
                </a:tc>
                <a:extLst>
                  <a:ext uri="{0D108BD9-81ED-4DB2-BD59-A6C34878D82A}">
                    <a16:rowId xmlns:a16="http://schemas.microsoft.com/office/drawing/2014/main" val="2061470034"/>
                  </a:ext>
                </a:extLst>
              </a:tr>
            </a:tbl>
          </a:graphicData>
        </a:graphic>
      </p:graphicFrame>
      <p:sp>
        <p:nvSpPr>
          <p:cNvPr id="4" name="Text Placeholder 3">
            <a:extLst>
              <a:ext uri="{FF2B5EF4-FFF2-40B4-BE49-F238E27FC236}">
                <a16:creationId xmlns:a16="http://schemas.microsoft.com/office/drawing/2014/main" id="{F0EF84E8-0E29-4431-9AC7-3E6E285984EB}"/>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869003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6C568-94DF-4EAC-8AAD-1C056ED87F1D}"/>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B4BAD44A-15BF-4E72-89F6-10DD894991C7}"/>
              </a:ext>
            </a:extLst>
          </p:cNvPr>
          <p:cNvGraphicFramePr>
            <a:graphicFrameLocks noGrp="1"/>
          </p:cNvGraphicFramePr>
          <p:nvPr>
            <p:ph type="tbl" sz="quarter" idx="13"/>
            <p:extLst>
              <p:ext uri="{D42A27DB-BD31-4B8C-83A1-F6EECF244321}">
                <p14:modId xmlns:p14="http://schemas.microsoft.com/office/powerpoint/2010/main" val="488160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667535614"/>
                    </a:ext>
                  </a:extLst>
                </a:gridCol>
                <a:gridCol w="1152143">
                  <a:extLst>
                    <a:ext uri="{9D8B030D-6E8A-4147-A177-3AD203B41FA5}">
                      <a16:colId xmlns:a16="http://schemas.microsoft.com/office/drawing/2014/main" val="426493247"/>
                    </a:ext>
                  </a:extLst>
                </a:gridCol>
                <a:gridCol w="576072">
                  <a:extLst>
                    <a:ext uri="{9D8B030D-6E8A-4147-A177-3AD203B41FA5}">
                      <a16:colId xmlns:a16="http://schemas.microsoft.com/office/drawing/2014/main" val="1985113596"/>
                    </a:ext>
                  </a:extLst>
                </a:gridCol>
                <a:gridCol w="576072">
                  <a:extLst>
                    <a:ext uri="{9D8B030D-6E8A-4147-A177-3AD203B41FA5}">
                      <a16:colId xmlns:a16="http://schemas.microsoft.com/office/drawing/2014/main" val="2439814020"/>
                    </a:ext>
                  </a:extLst>
                </a:gridCol>
                <a:gridCol w="576072">
                  <a:extLst>
                    <a:ext uri="{9D8B030D-6E8A-4147-A177-3AD203B41FA5}">
                      <a16:colId xmlns:a16="http://schemas.microsoft.com/office/drawing/2014/main" val="1078230687"/>
                    </a:ext>
                  </a:extLst>
                </a:gridCol>
                <a:gridCol w="576072">
                  <a:extLst>
                    <a:ext uri="{9D8B030D-6E8A-4147-A177-3AD203B41FA5}">
                      <a16:colId xmlns:a16="http://schemas.microsoft.com/office/drawing/2014/main" val="2579927460"/>
                    </a:ext>
                  </a:extLst>
                </a:gridCol>
                <a:gridCol w="576072">
                  <a:extLst>
                    <a:ext uri="{9D8B030D-6E8A-4147-A177-3AD203B41FA5}">
                      <a16:colId xmlns:a16="http://schemas.microsoft.com/office/drawing/2014/main" val="1453120318"/>
                    </a:ext>
                  </a:extLst>
                </a:gridCol>
                <a:gridCol w="576072">
                  <a:extLst>
                    <a:ext uri="{9D8B030D-6E8A-4147-A177-3AD203B41FA5}">
                      <a16:colId xmlns:a16="http://schemas.microsoft.com/office/drawing/2014/main" val="3143094285"/>
                    </a:ext>
                  </a:extLst>
                </a:gridCol>
                <a:gridCol w="576072">
                  <a:extLst>
                    <a:ext uri="{9D8B030D-6E8A-4147-A177-3AD203B41FA5}">
                      <a16:colId xmlns:a16="http://schemas.microsoft.com/office/drawing/2014/main" val="1695962647"/>
                    </a:ext>
                  </a:extLst>
                </a:gridCol>
                <a:gridCol w="576072">
                  <a:extLst>
                    <a:ext uri="{9D8B030D-6E8A-4147-A177-3AD203B41FA5}">
                      <a16:colId xmlns:a16="http://schemas.microsoft.com/office/drawing/2014/main" val="3026270492"/>
                    </a:ext>
                  </a:extLst>
                </a:gridCol>
                <a:gridCol w="576072">
                  <a:extLst>
                    <a:ext uri="{9D8B030D-6E8A-4147-A177-3AD203B41FA5}">
                      <a16:colId xmlns:a16="http://schemas.microsoft.com/office/drawing/2014/main" val="843436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5003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- 2026-03-31 17:04:50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https://quintly-eu-image-storage.s3.amazonaws.com/42a5b893a9726451877e4ab7634db126/0c69e31d5af8a3a22969a7909230d329.jpg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04/01/2026 16:38:29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83462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- 2026-03-26 17:05:16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https://quintly-eu-image-storage.s3.amazonaws.com/42a5b893a9726451877e4ab7634db126/06a23c0697a177959e004c60a1280b3c.jpg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03/27/2026 16:38:01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857817127"/>
                  </a:ext>
                </a:extLst>
              </a:tr>
            </a:tbl>
          </a:graphicData>
        </a:graphic>
      </p:graphicFrame>
      <p:sp>
        <p:nvSpPr>
          <p:cNvPr id="4" name="Text Placeholder 3">
            <a:extLst>
              <a:ext uri="{FF2B5EF4-FFF2-40B4-BE49-F238E27FC236}">
                <a16:creationId xmlns:a16="http://schemas.microsoft.com/office/drawing/2014/main" id="{DC4EBA4F-1406-4225-B386-82C106A72E09}"/>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1811958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AEDD5-BD82-4A15-B924-5D4B73E25819}"/>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713D5746-8913-45EB-AE44-7B66D3BDF578}"/>
              </a:ext>
            </a:extLst>
          </p:cNvPr>
          <p:cNvGraphicFramePr>
            <a:graphicFrameLocks noGrp="1"/>
          </p:cNvGraphicFramePr>
          <p:nvPr>
            <p:ph type="tbl" sz="quarter" idx="13"/>
            <p:extLst>
              <p:ext uri="{D42A27DB-BD31-4B8C-83A1-F6EECF244321}">
                <p14:modId xmlns:p14="http://schemas.microsoft.com/office/powerpoint/2010/main" val="2144952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194792606"/>
                    </a:ext>
                  </a:extLst>
                </a:gridCol>
                <a:gridCol w="1152143">
                  <a:extLst>
                    <a:ext uri="{9D8B030D-6E8A-4147-A177-3AD203B41FA5}">
                      <a16:colId xmlns:a16="http://schemas.microsoft.com/office/drawing/2014/main" val="3139438952"/>
                    </a:ext>
                  </a:extLst>
                </a:gridCol>
                <a:gridCol w="576072">
                  <a:extLst>
                    <a:ext uri="{9D8B030D-6E8A-4147-A177-3AD203B41FA5}">
                      <a16:colId xmlns:a16="http://schemas.microsoft.com/office/drawing/2014/main" val="3429336581"/>
                    </a:ext>
                  </a:extLst>
                </a:gridCol>
                <a:gridCol w="576072">
                  <a:extLst>
                    <a:ext uri="{9D8B030D-6E8A-4147-A177-3AD203B41FA5}">
                      <a16:colId xmlns:a16="http://schemas.microsoft.com/office/drawing/2014/main" val="4220477110"/>
                    </a:ext>
                  </a:extLst>
                </a:gridCol>
                <a:gridCol w="576072">
                  <a:extLst>
                    <a:ext uri="{9D8B030D-6E8A-4147-A177-3AD203B41FA5}">
                      <a16:colId xmlns:a16="http://schemas.microsoft.com/office/drawing/2014/main" val="383407202"/>
                    </a:ext>
                  </a:extLst>
                </a:gridCol>
                <a:gridCol w="576072">
                  <a:extLst>
                    <a:ext uri="{9D8B030D-6E8A-4147-A177-3AD203B41FA5}">
                      <a16:colId xmlns:a16="http://schemas.microsoft.com/office/drawing/2014/main" val="3586831410"/>
                    </a:ext>
                  </a:extLst>
                </a:gridCol>
                <a:gridCol w="576072">
                  <a:extLst>
                    <a:ext uri="{9D8B030D-6E8A-4147-A177-3AD203B41FA5}">
                      <a16:colId xmlns:a16="http://schemas.microsoft.com/office/drawing/2014/main" val="4011402727"/>
                    </a:ext>
                  </a:extLst>
                </a:gridCol>
                <a:gridCol w="576072">
                  <a:extLst>
                    <a:ext uri="{9D8B030D-6E8A-4147-A177-3AD203B41FA5}">
                      <a16:colId xmlns:a16="http://schemas.microsoft.com/office/drawing/2014/main" val="3093475990"/>
                    </a:ext>
                  </a:extLst>
                </a:gridCol>
                <a:gridCol w="576072">
                  <a:extLst>
                    <a:ext uri="{9D8B030D-6E8A-4147-A177-3AD203B41FA5}">
                      <a16:colId xmlns:a16="http://schemas.microsoft.com/office/drawing/2014/main" val="592830258"/>
                    </a:ext>
                  </a:extLst>
                </a:gridCol>
                <a:gridCol w="576072">
                  <a:extLst>
                    <a:ext uri="{9D8B030D-6E8A-4147-A177-3AD203B41FA5}">
                      <a16:colId xmlns:a16="http://schemas.microsoft.com/office/drawing/2014/main" val="1957077084"/>
                    </a:ext>
                  </a:extLst>
                </a:gridCol>
                <a:gridCol w="576072">
                  <a:extLst>
                    <a:ext uri="{9D8B030D-6E8A-4147-A177-3AD203B41FA5}">
                      <a16:colId xmlns:a16="http://schemas.microsoft.com/office/drawing/2014/main" val="3735969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4688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- 2026-03-24 17:06:28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https://quintly-eu-image-storage.s3.amazonaws.com/42a5b893a9726451877e4ab7634db126/abee91077f8d3b131b728ffd684d0fc6.jpg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03/25/2026 16:38:26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86035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- 2026-03-19 15:57:11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https://quintly-eu-image-storage.s3.amazonaws.com/42a5b893a9726451877e4ab7634db126/23a66489db6641f2c1fe4dcce9e3c868.jpg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03/20/2026 15:38:19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64740864"/>
                  </a:ext>
                </a:extLst>
              </a:tr>
            </a:tbl>
          </a:graphicData>
        </a:graphic>
      </p:graphicFrame>
      <p:sp>
        <p:nvSpPr>
          <p:cNvPr id="4" name="Text Placeholder 3">
            <a:extLst>
              <a:ext uri="{FF2B5EF4-FFF2-40B4-BE49-F238E27FC236}">
                <a16:creationId xmlns:a16="http://schemas.microsoft.com/office/drawing/2014/main" id="{9A6CF052-F187-43A7-9CA1-9887779845DB}"/>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581794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178AF-9C3A-4AE9-90F4-FF812FAB4943}"/>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DF5F211A-1A72-4076-B055-13B9CC483DA7}"/>
              </a:ext>
            </a:extLst>
          </p:cNvPr>
          <p:cNvGraphicFramePr>
            <a:graphicFrameLocks noGrp="1"/>
          </p:cNvGraphicFramePr>
          <p:nvPr>
            <p:ph type="tbl" sz="quarter" idx="13"/>
            <p:extLst>
              <p:ext uri="{D42A27DB-BD31-4B8C-83A1-F6EECF244321}">
                <p14:modId xmlns:p14="http://schemas.microsoft.com/office/powerpoint/2010/main" val="324206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171494783"/>
                    </a:ext>
                  </a:extLst>
                </a:gridCol>
                <a:gridCol w="1152143">
                  <a:extLst>
                    <a:ext uri="{9D8B030D-6E8A-4147-A177-3AD203B41FA5}">
                      <a16:colId xmlns:a16="http://schemas.microsoft.com/office/drawing/2014/main" val="495917889"/>
                    </a:ext>
                  </a:extLst>
                </a:gridCol>
                <a:gridCol w="576072">
                  <a:extLst>
                    <a:ext uri="{9D8B030D-6E8A-4147-A177-3AD203B41FA5}">
                      <a16:colId xmlns:a16="http://schemas.microsoft.com/office/drawing/2014/main" val="4171485544"/>
                    </a:ext>
                  </a:extLst>
                </a:gridCol>
                <a:gridCol w="576072">
                  <a:extLst>
                    <a:ext uri="{9D8B030D-6E8A-4147-A177-3AD203B41FA5}">
                      <a16:colId xmlns:a16="http://schemas.microsoft.com/office/drawing/2014/main" val="3868122019"/>
                    </a:ext>
                  </a:extLst>
                </a:gridCol>
                <a:gridCol w="576072">
                  <a:extLst>
                    <a:ext uri="{9D8B030D-6E8A-4147-A177-3AD203B41FA5}">
                      <a16:colId xmlns:a16="http://schemas.microsoft.com/office/drawing/2014/main" val="3916497912"/>
                    </a:ext>
                  </a:extLst>
                </a:gridCol>
                <a:gridCol w="576072">
                  <a:extLst>
                    <a:ext uri="{9D8B030D-6E8A-4147-A177-3AD203B41FA5}">
                      <a16:colId xmlns:a16="http://schemas.microsoft.com/office/drawing/2014/main" val="815812287"/>
                    </a:ext>
                  </a:extLst>
                </a:gridCol>
                <a:gridCol w="576072">
                  <a:extLst>
                    <a:ext uri="{9D8B030D-6E8A-4147-A177-3AD203B41FA5}">
                      <a16:colId xmlns:a16="http://schemas.microsoft.com/office/drawing/2014/main" val="1039832844"/>
                    </a:ext>
                  </a:extLst>
                </a:gridCol>
                <a:gridCol w="576072">
                  <a:extLst>
                    <a:ext uri="{9D8B030D-6E8A-4147-A177-3AD203B41FA5}">
                      <a16:colId xmlns:a16="http://schemas.microsoft.com/office/drawing/2014/main" val="3869875966"/>
                    </a:ext>
                  </a:extLst>
                </a:gridCol>
                <a:gridCol w="576072">
                  <a:extLst>
                    <a:ext uri="{9D8B030D-6E8A-4147-A177-3AD203B41FA5}">
                      <a16:colId xmlns:a16="http://schemas.microsoft.com/office/drawing/2014/main" val="2943511916"/>
                    </a:ext>
                  </a:extLst>
                </a:gridCol>
                <a:gridCol w="576072">
                  <a:extLst>
                    <a:ext uri="{9D8B030D-6E8A-4147-A177-3AD203B41FA5}">
                      <a16:colId xmlns:a16="http://schemas.microsoft.com/office/drawing/2014/main" val="723854474"/>
                    </a:ext>
                  </a:extLst>
                </a:gridCol>
                <a:gridCol w="576072">
                  <a:extLst>
                    <a:ext uri="{9D8B030D-6E8A-4147-A177-3AD203B41FA5}">
                      <a16:colId xmlns:a16="http://schemas.microsoft.com/office/drawing/2014/main" val="3380964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09474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- 2026-03-18 17:12:58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https://quintly-eu-image-storage.s3.amazonaws.com/42a5b893a9726451877e4ab7634db126/60dfc287161f37e66ee61fc4be7be4f7.jpg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03/19/2026 17:09:02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21229272"/>
                  </a:ext>
                </a:extLst>
              </a:tr>
            </a:tbl>
          </a:graphicData>
        </a:graphic>
      </p:graphicFrame>
      <p:sp>
        <p:nvSpPr>
          <p:cNvPr id="4" name="Text Placeholder 3">
            <a:extLst>
              <a:ext uri="{FF2B5EF4-FFF2-40B4-BE49-F238E27FC236}">
                <a16:creationId xmlns:a16="http://schemas.microsoft.com/office/drawing/2014/main" id="{A58D9A45-B9AA-4109-998F-9FC4F3C05011}"/>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7174846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1894</Words>
  <Application>Microsoft Office PowerPoint</Application>
  <PresentationFormat>On-screen Show (4:3)</PresentationFormat>
  <Paragraphs>633</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Impressions or Page Media View | FICOH</vt:lpstr>
      <vt:lpstr>Facebook Original Own Posts Table | FICOH - 1 of 3</vt:lpstr>
      <vt:lpstr>Facebook Original Own Posts Table | FICOH - 2 of 3</vt:lpstr>
      <vt:lpstr>Facebook Original Own Posts Table | FICOH - 3 of 3</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Instagram Content Views by Post Type | FICOH</vt:lpstr>
      <vt:lpstr>Instagram Instagram Content Views by Post Type: Reels | FICOH</vt:lpstr>
      <vt:lpstr>Instagram Posts Table | FICOH</vt:lpstr>
      <vt:lpstr>Instagram Reels | FICOH - 1 of 2</vt:lpstr>
      <vt:lpstr>Instagram Reels | FICOH - 2 of 2</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2026-04-09T19:25:59Z</dcterms:created>
  <dcterms:modified xsi:type="dcterms:W3CDTF">2026-04-09T19:26:46Z</dcterms:modified>
</cp:coreProperties>
</file>